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5" r:id="rId1"/>
  </p:sldMasterIdLst>
  <p:notesMasterIdLst>
    <p:notesMasterId r:id="rId53"/>
  </p:notesMasterIdLst>
  <p:sldIdLst>
    <p:sldId id="256" r:id="rId2"/>
    <p:sldId id="264" r:id="rId3"/>
    <p:sldId id="323" r:id="rId4"/>
    <p:sldId id="324" r:id="rId5"/>
    <p:sldId id="325" r:id="rId6"/>
    <p:sldId id="274" r:id="rId7"/>
    <p:sldId id="342" r:id="rId8"/>
    <p:sldId id="259" r:id="rId9"/>
    <p:sldId id="275" r:id="rId10"/>
    <p:sldId id="339" r:id="rId11"/>
    <p:sldId id="276" r:id="rId12"/>
    <p:sldId id="346" r:id="rId13"/>
    <p:sldId id="343" r:id="rId14"/>
    <p:sldId id="344" r:id="rId15"/>
    <p:sldId id="345" r:id="rId16"/>
    <p:sldId id="315" r:id="rId17"/>
    <p:sldId id="262" r:id="rId18"/>
    <p:sldId id="260" r:id="rId19"/>
    <p:sldId id="327" r:id="rId20"/>
    <p:sldId id="340" r:id="rId21"/>
    <p:sldId id="328" r:id="rId22"/>
    <p:sldId id="329" r:id="rId23"/>
    <p:sldId id="279" r:id="rId24"/>
    <p:sldId id="280" r:id="rId25"/>
    <p:sldId id="261" r:id="rId26"/>
    <p:sldId id="326" r:id="rId27"/>
    <p:sldId id="341" r:id="rId28"/>
    <p:sldId id="265" r:id="rId29"/>
    <p:sldId id="266" r:id="rId30"/>
    <p:sldId id="277" r:id="rId31"/>
    <p:sldId id="268" r:id="rId32"/>
    <p:sldId id="269" r:id="rId33"/>
    <p:sldId id="278" r:id="rId34"/>
    <p:sldId id="314" r:id="rId35"/>
    <p:sldId id="317" r:id="rId36"/>
    <p:sldId id="348" r:id="rId37"/>
    <p:sldId id="336" r:id="rId38"/>
    <p:sldId id="330" r:id="rId39"/>
    <p:sldId id="331" r:id="rId40"/>
    <p:sldId id="332" r:id="rId41"/>
    <p:sldId id="333" r:id="rId42"/>
    <p:sldId id="334" r:id="rId43"/>
    <p:sldId id="337" r:id="rId44"/>
    <p:sldId id="349" r:id="rId45"/>
    <p:sldId id="335" r:id="rId46"/>
    <p:sldId id="319" r:id="rId47"/>
    <p:sldId id="320" r:id="rId48"/>
    <p:sldId id="347" r:id="rId49"/>
    <p:sldId id="316" r:id="rId50"/>
    <p:sldId id="287" r:id="rId51"/>
    <p:sldId id="288" r:id="rId5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932"/>
    <p:restoredTop sz="81517"/>
  </p:normalViewPr>
  <p:slideViewPr>
    <p:cSldViewPr snapToGrid="0">
      <p:cViewPr varScale="1">
        <p:scale>
          <a:sx n="102" d="100"/>
          <a:sy n="102" d="100"/>
        </p:scale>
        <p:origin x="3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5C3280-89FD-4040-879C-970397CA8921}" type="doc">
      <dgm:prSet loTypeId="urn:microsoft.com/office/officeart/2005/8/layout/radial3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B12F734B-333F-E440-BC44-6ED4701E0562}">
      <dgm:prSet/>
      <dgm:spPr/>
      <dgm:t>
        <a:bodyPr/>
        <a:lstStyle/>
        <a:p>
          <a:r>
            <a:rPr lang="en-US" dirty="0"/>
            <a:t>CPU</a:t>
          </a:r>
        </a:p>
      </dgm:t>
    </dgm:pt>
    <dgm:pt modelId="{44DFC47C-A040-1D41-992A-D2AB8BF8E864}" type="parTrans" cxnId="{67F763C8-4FA7-CD4E-B161-ED5FA91DFBFF}">
      <dgm:prSet/>
      <dgm:spPr/>
      <dgm:t>
        <a:bodyPr/>
        <a:lstStyle/>
        <a:p>
          <a:endParaRPr lang="en-US"/>
        </a:p>
      </dgm:t>
    </dgm:pt>
    <dgm:pt modelId="{B82F50E5-CF1C-3344-9268-E2E06746880D}" type="sibTrans" cxnId="{67F763C8-4FA7-CD4E-B161-ED5FA91DFBFF}">
      <dgm:prSet/>
      <dgm:spPr/>
      <dgm:t>
        <a:bodyPr/>
        <a:lstStyle/>
        <a:p>
          <a:endParaRPr lang="en-US"/>
        </a:p>
      </dgm:t>
    </dgm:pt>
    <dgm:pt modelId="{E53805F8-9405-AA4E-B8AF-01715E1A3480}">
      <dgm:prSet/>
      <dgm:spPr/>
      <dgm:t>
        <a:bodyPr/>
        <a:lstStyle/>
        <a:p>
          <a:r>
            <a:rPr lang="en-US" dirty="0"/>
            <a:t>Memory</a:t>
          </a:r>
        </a:p>
      </dgm:t>
    </dgm:pt>
    <dgm:pt modelId="{A4AF53A6-F4F8-B843-BB9A-BBD11392DC36}" type="parTrans" cxnId="{2F516708-161C-D348-85DF-13A58261D3BA}">
      <dgm:prSet/>
      <dgm:spPr/>
      <dgm:t>
        <a:bodyPr/>
        <a:lstStyle/>
        <a:p>
          <a:endParaRPr lang="en-US"/>
        </a:p>
      </dgm:t>
    </dgm:pt>
    <dgm:pt modelId="{61AD60B3-C638-AE46-89A9-DAA585497B3B}" type="sibTrans" cxnId="{2F516708-161C-D348-85DF-13A58261D3BA}">
      <dgm:prSet/>
      <dgm:spPr/>
      <dgm:t>
        <a:bodyPr/>
        <a:lstStyle/>
        <a:p>
          <a:endParaRPr lang="en-US"/>
        </a:p>
      </dgm:t>
    </dgm:pt>
    <dgm:pt modelId="{0B5D0E9D-EB38-0A4B-AF33-D8580AB5990E}">
      <dgm:prSet/>
      <dgm:spPr/>
      <dgm:t>
        <a:bodyPr/>
        <a:lstStyle/>
        <a:p>
          <a:r>
            <a:rPr lang="en-US" dirty="0"/>
            <a:t>Storage</a:t>
          </a:r>
        </a:p>
      </dgm:t>
    </dgm:pt>
    <dgm:pt modelId="{AFF0891E-91F4-CB4B-A017-B45AC394EF88}" type="parTrans" cxnId="{75482F28-E012-3E45-B24B-0F33D8E2110A}">
      <dgm:prSet/>
      <dgm:spPr/>
      <dgm:t>
        <a:bodyPr/>
        <a:lstStyle/>
        <a:p>
          <a:endParaRPr lang="en-US"/>
        </a:p>
      </dgm:t>
    </dgm:pt>
    <dgm:pt modelId="{CA1C46C7-1B8E-F046-8E9B-4C635159A2AC}" type="sibTrans" cxnId="{75482F28-E012-3E45-B24B-0F33D8E2110A}">
      <dgm:prSet/>
      <dgm:spPr/>
      <dgm:t>
        <a:bodyPr/>
        <a:lstStyle/>
        <a:p>
          <a:endParaRPr lang="en-US"/>
        </a:p>
      </dgm:t>
    </dgm:pt>
    <dgm:pt modelId="{77F6A41F-4041-694C-AF9A-6B1BEDD25DE4}">
      <dgm:prSet/>
      <dgm:spPr/>
      <dgm:t>
        <a:bodyPr/>
        <a:lstStyle/>
        <a:p>
          <a:r>
            <a:rPr lang="en-US" dirty="0"/>
            <a:t>Network</a:t>
          </a:r>
        </a:p>
      </dgm:t>
    </dgm:pt>
    <dgm:pt modelId="{D4F9CCE4-62CF-DB46-9879-7CED83EAB3DB}" type="parTrans" cxnId="{41A07EDD-6F66-164D-8C6D-33C049D8D23D}">
      <dgm:prSet/>
      <dgm:spPr/>
      <dgm:t>
        <a:bodyPr/>
        <a:lstStyle/>
        <a:p>
          <a:endParaRPr lang="en-US"/>
        </a:p>
      </dgm:t>
    </dgm:pt>
    <dgm:pt modelId="{30C4C391-3564-8741-AF33-0AF17F23EE5E}" type="sibTrans" cxnId="{41A07EDD-6F66-164D-8C6D-33C049D8D23D}">
      <dgm:prSet/>
      <dgm:spPr/>
      <dgm:t>
        <a:bodyPr/>
        <a:lstStyle/>
        <a:p>
          <a:endParaRPr lang="en-US"/>
        </a:p>
      </dgm:t>
    </dgm:pt>
    <dgm:pt modelId="{98BCE929-8092-EF45-93BA-66EF4D567E8E}">
      <dgm:prSet/>
      <dgm:spPr/>
      <dgm:t>
        <a:bodyPr/>
        <a:lstStyle/>
        <a:p>
          <a:r>
            <a:rPr lang="en-US" dirty="0"/>
            <a:t>GPU</a:t>
          </a:r>
        </a:p>
      </dgm:t>
    </dgm:pt>
    <dgm:pt modelId="{3695A258-5EB7-6440-BDF8-2FBA32A82458}" type="parTrans" cxnId="{35CCDDC9-C82B-6949-A9C4-30CF5287CE1E}">
      <dgm:prSet/>
      <dgm:spPr/>
      <dgm:t>
        <a:bodyPr/>
        <a:lstStyle/>
        <a:p>
          <a:endParaRPr lang="en-US"/>
        </a:p>
      </dgm:t>
    </dgm:pt>
    <dgm:pt modelId="{5169EB54-4300-194B-A284-BF6C4D953C66}" type="sibTrans" cxnId="{35CCDDC9-C82B-6949-A9C4-30CF5287CE1E}">
      <dgm:prSet/>
      <dgm:spPr/>
      <dgm:t>
        <a:bodyPr/>
        <a:lstStyle/>
        <a:p>
          <a:endParaRPr lang="en-US"/>
        </a:p>
      </dgm:t>
    </dgm:pt>
    <dgm:pt modelId="{621FF428-D53B-DC48-8D4E-136497F303A0}">
      <dgm:prSet/>
      <dgm:spPr/>
      <dgm:t>
        <a:bodyPr/>
        <a:lstStyle/>
        <a:p>
          <a:r>
            <a:rPr lang="en-US" dirty="0"/>
            <a:t>Compute Resources</a:t>
          </a:r>
        </a:p>
      </dgm:t>
    </dgm:pt>
    <dgm:pt modelId="{EB6B3464-E693-384F-B3F8-E6F8E37269F8}" type="parTrans" cxnId="{A3B95A83-006E-C84B-B603-0892A3516F4C}">
      <dgm:prSet/>
      <dgm:spPr/>
      <dgm:t>
        <a:bodyPr/>
        <a:lstStyle/>
        <a:p>
          <a:endParaRPr lang="en-US"/>
        </a:p>
      </dgm:t>
    </dgm:pt>
    <dgm:pt modelId="{B4E06145-AD92-B84D-B9BF-BFF21CB8CD32}" type="sibTrans" cxnId="{A3B95A83-006E-C84B-B603-0892A3516F4C}">
      <dgm:prSet/>
      <dgm:spPr/>
      <dgm:t>
        <a:bodyPr/>
        <a:lstStyle/>
        <a:p>
          <a:endParaRPr lang="en-US"/>
        </a:p>
      </dgm:t>
    </dgm:pt>
    <dgm:pt modelId="{B2341FE3-9388-1B43-86B9-E018DEA5C70C}" type="pres">
      <dgm:prSet presAssocID="{E35C3280-89FD-4040-879C-970397CA8921}" presName="composite" presStyleCnt="0">
        <dgm:presLayoutVars>
          <dgm:chMax val="1"/>
          <dgm:dir/>
          <dgm:resizeHandles val="exact"/>
        </dgm:presLayoutVars>
      </dgm:prSet>
      <dgm:spPr/>
    </dgm:pt>
    <dgm:pt modelId="{9AFB71FA-96C8-D046-BD8D-70B1EFF66FDE}" type="pres">
      <dgm:prSet presAssocID="{E35C3280-89FD-4040-879C-970397CA8921}" presName="radial" presStyleCnt="0">
        <dgm:presLayoutVars>
          <dgm:animLvl val="ctr"/>
        </dgm:presLayoutVars>
      </dgm:prSet>
      <dgm:spPr/>
    </dgm:pt>
    <dgm:pt modelId="{28C3ADAA-C828-DC48-A86A-692144427C1A}" type="pres">
      <dgm:prSet presAssocID="{621FF428-D53B-DC48-8D4E-136497F303A0}" presName="centerShape" presStyleLbl="vennNode1" presStyleIdx="0" presStyleCnt="6"/>
      <dgm:spPr/>
    </dgm:pt>
    <dgm:pt modelId="{28D0D73B-D641-A047-A04A-AC0AD8BDB183}" type="pres">
      <dgm:prSet presAssocID="{B12F734B-333F-E440-BC44-6ED4701E0562}" presName="node" presStyleLbl="vennNode1" presStyleIdx="1" presStyleCnt="6">
        <dgm:presLayoutVars>
          <dgm:bulletEnabled val="1"/>
        </dgm:presLayoutVars>
      </dgm:prSet>
      <dgm:spPr/>
    </dgm:pt>
    <dgm:pt modelId="{B4DEEF35-A124-1E4A-8511-EDD38C0E5DD9}" type="pres">
      <dgm:prSet presAssocID="{E53805F8-9405-AA4E-B8AF-01715E1A3480}" presName="node" presStyleLbl="vennNode1" presStyleIdx="2" presStyleCnt="6">
        <dgm:presLayoutVars>
          <dgm:bulletEnabled val="1"/>
        </dgm:presLayoutVars>
      </dgm:prSet>
      <dgm:spPr/>
    </dgm:pt>
    <dgm:pt modelId="{7881CA95-EE6D-C847-83C6-799A9DC170F9}" type="pres">
      <dgm:prSet presAssocID="{0B5D0E9D-EB38-0A4B-AF33-D8580AB5990E}" presName="node" presStyleLbl="vennNode1" presStyleIdx="3" presStyleCnt="6">
        <dgm:presLayoutVars>
          <dgm:bulletEnabled val="1"/>
        </dgm:presLayoutVars>
      </dgm:prSet>
      <dgm:spPr/>
    </dgm:pt>
    <dgm:pt modelId="{E4410359-6433-E64E-BE11-CCE3CC1C56E9}" type="pres">
      <dgm:prSet presAssocID="{77F6A41F-4041-694C-AF9A-6B1BEDD25DE4}" presName="node" presStyleLbl="vennNode1" presStyleIdx="4" presStyleCnt="6">
        <dgm:presLayoutVars>
          <dgm:bulletEnabled val="1"/>
        </dgm:presLayoutVars>
      </dgm:prSet>
      <dgm:spPr/>
    </dgm:pt>
    <dgm:pt modelId="{BC2794EC-8F93-7C4A-B355-D3C90586929D}" type="pres">
      <dgm:prSet presAssocID="{98BCE929-8092-EF45-93BA-66EF4D567E8E}" presName="node" presStyleLbl="vennNode1" presStyleIdx="5" presStyleCnt="6">
        <dgm:presLayoutVars>
          <dgm:bulletEnabled val="1"/>
        </dgm:presLayoutVars>
      </dgm:prSet>
      <dgm:spPr/>
    </dgm:pt>
  </dgm:ptLst>
  <dgm:cxnLst>
    <dgm:cxn modelId="{2F516708-161C-D348-85DF-13A58261D3BA}" srcId="{621FF428-D53B-DC48-8D4E-136497F303A0}" destId="{E53805F8-9405-AA4E-B8AF-01715E1A3480}" srcOrd="1" destOrd="0" parTransId="{A4AF53A6-F4F8-B843-BB9A-BBD11392DC36}" sibTransId="{61AD60B3-C638-AE46-89A9-DAA585497B3B}"/>
    <dgm:cxn modelId="{D377F324-B93E-1F44-ADA0-D362A425861F}" type="presOf" srcId="{621FF428-D53B-DC48-8D4E-136497F303A0}" destId="{28C3ADAA-C828-DC48-A86A-692144427C1A}" srcOrd="0" destOrd="0" presId="urn:microsoft.com/office/officeart/2005/8/layout/radial3"/>
    <dgm:cxn modelId="{75482F28-E012-3E45-B24B-0F33D8E2110A}" srcId="{621FF428-D53B-DC48-8D4E-136497F303A0}" destId="{0B5D0E9D-EB38-0A4B-AF33-D8580AB5990E}" srcOrd="2" destOrd="0" parTransId="{AFF0891E-91F4-CB4B-A017-B45AC394EF88}" sibTransId="{CA1C46C7-1B8E-F046-8E9B-4C635159A2AC}"/>
    <dgm:cxn modelId="{DF76BE2D-3309-3948-8E09-67BC3F34E977}" type="presOf" srcId="{E35C3280-89FD-4040-879C-970397CA8921}" destId="{B2341FE3-9388-1B43-86B9-E018DEA5C70C}" srcOrd="0" destOrd="0" presId="urn:microsoft.com/office/officeart/2005/8/layout/radial3"/>
    <dgm:cxn modelId="{A3B95A83-006E-C84B-B603-0892A3516F4C}" srcId="{E35C3280-89FD-4040-879C-970397CA8921}" destId="{621FF428-D53B-DC48-8D4E-136497F303A0}" srcOrd="0" destOrd="0" parTransId="{EB6B3464-E693-384F-B3F8-E6F8E37269F8}" sibTransId="{B4E06145-AD92-B84D-B9BF-BFF21CB8CD32}"/>
    <dgm:cxn modelId="{760588BD-E1D7-B84A-9353-AC717B3D6202}" type="presOf" srcId="{77F6A41F-4041-694C-AF9A-6B1BEDD25DE4}" destId="{E4410359-6433-E64E-BE11-CCE3CC1C56E9}" srcOrd="0" destOrd="0" presId="urn:microsoft.com/office/officeart/2005/8/layout/radial3"/>
    <dgm:cxn modelId="{67F763C8-4FA7-CD4E-B161-ED5FA91DFBFF}" srcId="{621FF428-D53B-DC48-8D4E-136497F303A0}" destId="{B12F734B-333F-E440-BC44-6ED4701E0562}" srcOrd="0" destOrd="0" parTransId="{44DFC47C-A040-1D41-992A-D2AB8BF8E864}" sibTransId="{B82F50E5-CF1C-3344-9268-E2E06746880D}"/>
    <dgm:cxn modelId="{35CCDDC9-C82B-6949-A9C4-30CF5287CE1E}" srcId="{621FF428-D53B-DC48-8D4E-136497F303A0}" destId="{98BCE929-8092-EF45-93BA-66EF4D567E8E}" srcOrd="4" destOrd="0" parTransId="{3695A258-5EB7-6440-BDF8-2FBA32A82458}" sibTransId="{5169EB54-4300-194B-A284-BF6C4D953C66}"/>
    <dgm:cxn modelId="{41A07EDD-6F66-164D-8C6D-33C049D8D23D}" srcId="{621FF428-D53B-DC48-8D4E-136497F303A0}" destId="{77F6A41F-4041-694C-AF9A-6B1BEDD25DE4}" srcOrd="3" destOrd="0" parTransId="{D4F9CCE4-62CF-DB46-9879-7CED83EAB3DB}" sibTransId="{30C4C391-3564-8741-AF33-0AF17F23EE5E}"/>
    <dgm:cxn modelId="{092AE8DF-8534-6A44-A92D-FEDE568C20D6}" type="presOf" srcId="{E53805F8-9405-AA4E-B8AF-01715E1A3480}" destId="{B4DEEF35-A124-1E4A-8511-EDD38C0E5DD9}" srcOrd="0" destOrd="0" presId="urn:microsoft.com/office/officeart/2005/8/layout/radial3"/>
    <dgm:cxn modelId="{218746F6-8C66-1E48-AD16-636111AA8F06}" type="presOf" srcId="{98BCE929-8092-EF45-93BA-66EF4D567E8E}" destId="{BC2794EC-8F93-7C4A-B355-D3C90586929D}" srcOrd="0" destOrd="0" presId="urn:microsoft.com/office/officeart/2005/8/layout/radial3"/>
    <dgm:cxn modelId="{0BF1E7FC-06DA-D543-B621-24A368A50F7D}" type="presOf" srcId="{B12F734B-333F-E440-BC44-6ED4701E0562}" destId="{28D0D73B-D641-A047-A04A-AC0AD8BDB183}" srcOrd="0" destOrd="0" presId="urn:microsoft.com/office/officeart/2005/8/layout/radial3"/>
    <dgm:cxn modelId="{5DBA5FFE-92B4-CD4F-9E61-48D38668CE9E}" type="presOf" srcId="{0B5D0E9D-EB38-0A4B-AF33-D8580AB5990E}" destId="{7881CA95-EE6D-C847-83C6-799A9DC170F9}" srcOrd="0" destOrd="0" presId="urn:microsoft.com/office/officeart/2005/8/layout/radial3"/>
    <dgm:cxn modelId="{15A2ACEC-F71F-3B4F-9124-A2D9CFED0415}" type="presParOf" srcId="{B2341FE3-9388-1B43-86B9-E018DEA5C70C}" destId="{9AFB71FA-96C8-D046-BD8D-70B1EFF66FDE}" srcOrd="0" destOrd="0" presId="urn:microsoft.com/office/officeart/2005/8/layout/radial3"/>
    <dgm:cxn modelId="{3B91F4C7-6BD5-9145-AF2D-D6F715573676}" type="presParOf" srcId="{9AFB71FA-96C8-D046-BD8D-70B1EFF66FDE}" destId="{28C3ADAA-C828-DC48-A86A-692144427C1A}" srcOrd="0" destOrd="0" presId="urn:microsoft.com/office/officeart/2005/8/layout/radial3"/>
    <dgm:cxn modelId="{559E63B9-06B1-2F41-A1A9-9037E89B20D2}" type="presParOf" srcId="{9AFB71FA-96C8-D046-BD8D-70B1EFF66FDE}" destId="{28D0D73B-D641-A047-A04A-AC0AD8BDB183}" srcOrd="1" destOrd="0" presId="urn:microsoft.com/office/officeart/2005/8/layout/radial3"/>
    <dgm:cxn modelId="{CFFA8AD9-39EB-8044-A677-8E87C3504DFF}" type="presParOf" srcId="{9AFB71FA-96C8-D046-BD8D-70B1EFF66FDE}" destId="{B4DEEF35-A124-1E4A-8511-EDD38C0E5DD9}" srcOrd="2" destOrd="0" presId="urn:microsoft.com/office/officeart/2005/8/layout/radial3"/>
    <dgm:cxn modelId="{1D496BA7-DCC2-C346-BE77-AB3538B18CD5}" type="presParOf" srcId="{9AFB71FA-96C8-D046-BD8D-70B1EFF66FDE}" destId="{7881CA95-EE6D-C847-83C6-799A9DC170F9}" srcOrd="3" destOrd="0" presId="urn:microsoft.com/office/officeart/2005/8/layout/radial3"/>
    <dgm:cxn modelId="{9A1798A2-BA4A-C049-80EA-BA2641A907E2}" type="presParOf" srcId="{9AFB71FA-96C8-D046-BD8D-70B1EFF66FDE}" destId="{E4410359-6433-E64E-BE11-CCE3CC1C56E9}" srcOrd="4" destOrd="0" presId="urn:microsoft.com/office/officeart/2005/8/layout/radial3"/>
    <dgm:cxn modelId="{79F685C4-2CDA-384F-A7B3-A46EFC1DA7B8}" type="presParOf" srcId="{9AFB71FA-96C8-D046-BD8D-70B1EFF66FDE}" destId="{BC2794EC-8F93-7C4A-B355-D3C90586929D}" srcOrd="5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8E496E4-EB3D-DB4A-B1EE-B7B1A15262FB}" type="doc">
      <dgm:prSet loTypeId="urn:microsoft.com/office/officeart/2009/layout/CirclePictureHierarchy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8713987-63D3-7F48-8DE6-72217043D691}">
      <dgm:prSet/>
      <dgm:spPr/>
      <dgm:t>
        <a:bodyPr/>
        <a:lstStyle/>
        <a:p>
          <a:r>
            <a:rPr lang="en-US"/>
            <a:t>CISC</a:t>
          </a:r>
        </a:p>
      </dgm:t>
    </dgm:pt>
    <dgm:pt modelId="{DF4ABB8B-A2AA-A74D-B87C-70605E35DBFD}" type="parTrans" cxnId="{F02FB521-96C8-D34F-8C58-7CB2B8EBA1EB}">
      <dgm:prSet/>
      <dgm:spPr/>
      <dgm:t>
        <a:bodyPr/>
        <a:lstStyle/>
        <a:p>
          <a:endParaRPr lang="en-US"/>
        </a:p>
      </dgm:t>
    </dgm:pt>
    <dgm:pt modelId="{0F529E67-8A06-3B42-B3D0-EA0F80121843}" type="sibTrans" cxnId="{F02FB521-96C8-D34F-8C58-7CB2B8EBA1EB}">
      <dgm:prSet/>
      <dgm:spPr/>
      <dgm:t>
        <a:bodyPr/>
        <a:lstStyle/>
        <a:p>
          <a:endParaRPr lang="en-US"/>
        </a:p>
      </dgm:t>
    </dgm:pt>
    <dgm:pt modelId="{F42E5DB7-4AAC-9548-B82A-1669BDF63D8B}">
      <dgm:prSet/>
      <dgm:spPr/>
      <dgm:t>
        <a:bodyPr/>
        <a:lstStyle/>
        <a:p>
          <a:r>
            <a:rPr lang="en-US"/>
            <a:t>Intel</a:t>
          </a:r>
        </a:p>
      </dgm:t>
    </dgm:pt>
    <dgm:pt modelId="{B4E323C7-F47E-2B4B-8169-4387D9A658A3}" type="parTrans" cxnId="{F5D503D7-6286-064E-B999-641DE23913C5}">
      <dgm:prSet/>
      <dgm:spPr/>
      <dgm:t>
        <a:bodyPr/>
        <a:lstStyle/>
        <a:p>
          <a:endParaRPr lang="en-US"/>
        </a:p>
      </dgm:t>
    </dgm:pt>
    <dgm:pt modelId="{0FFE62A5-208C-6740-B177-6B4728CBE90E}" type="sibTrans" cxnId="{F5D503D7-6286-064E-B999-641DE23913C5}">
      <dgm:prSet/>
      <dgm:spPr/>
      <dgm:t>
        <a:bodyPr/>
        <a:lstStyle/>
        <a:p>
          <a:endParaRPr lang="en-US"/>
        </a:p>
      </dgm:t>
    </dgm:pt>
    <dgm:pt modelId="{E4EF6C0B-3FA0-4B44-B9C6-82FF1FA773EB}">
      <dgm:prSet/>
      <dgm:spPr/>
      <dgm:t>
        <a:bodyPr/>
        <a:lstStyle/>
        <a:p>
          <a:r>
            <a:rPr lang="en-US"/>
            <a:t>X86</a:t>
          </a:r>
        </a:p>
      </dgm:t>
    </dgm:pt>
    <dgm:pt modelId="{DCBD0A24-2165-FC4A-9560-75A40633E190}" type="parTrans" cxnId="{061B89CD-29C3-9543-A0C8-AC5E44299FC9}">
      <dgm:prSet/>
      <dgm:spPr/>
      <dgm:t>
        <a:bodyPr/>
        <a:lstStyle/>
        <a:p>
          <a:endParaRPr lang="en-US"/>
        </a:p>
      </dgm:t>
    </dgm:pt>
    <dgm:pt modelId="{FCA44964-2491-E749-A0A5-70DB27A0DB78}" type="sibTrans" cxnId="{061B89CD-29C3-9543-A0C8-AC5E44299FC9}">
      <dgm:prSet/>
      <dgm:spPr/>
      <dgm:t>
        <a:bodyPr/>
        <a:lstStyle/>
        <a:p>
          <a:endParaRPr lang="en-US"/>
        </a:p>
      </dgm:t>
    </dgm:pt>
    <dgm:pt modelId="{19128A1D-7E2A-3546-9C4F-DD2AE621F6AF}">
      <dgm:prSet/>
      <dgm:spPr/>
      <dgm:t>
        <a:bodyPr/>
        <a:lstStyle/>
        <a:p>
          <a:r>
            <a:rPr lang="en-US"/>
            <a:t>x64</a:t>
          </a:r>
        </a:p>
      </dgm:t>
    </dgm:pt>
    <dgm:pt modelId="{B69BA279-4FFB-8841-85FB-D5072FF9EA8D}" type="parTrans" cxnId="{6C99EB28-DF02-C043-9B57-0B84D64E8600}">
      <dgm:prSet/>
      <dgm:spPr/>
      <dgm:t>
        <a:bodyPr/>
        <a:lstStyle/>
        <a:p>
          <a:endParaRPr lang="en-US"/>
        </a:p>
      </dgm:t>
    </dgm:pt>
    <dgm:pt modelId="{11C4E56B-A64B-0B44-8F48-D756CF507A10}" type="sibTrans" cxnId="{6C99EB28-DF02-C043-9B57-0B84D64E8600}">
      <dgm:prSet/>
      <dgm:spPr/>
      <dgm:t>
        <a:bodyPr/>
        <a:lstStyle/>
        <a:p>
          <a:endParaRPr lang="en-US"/>
        </a:p>
      </dgm:t>
    </dgm:pt>
    <dgm:pt modelId="{65A84ACC-ACF7-8147-8CAD-C04FD6277683}">
      <dgm:prSet/>
      <dgm:spPr/>
      <dgm:t>
        <a:bodyPr/>
        <a:lstStyle/>
        <a:p>
          <a:r>
            <a:rPr lang="en-US"/>
            <a:t>AMD</a:t>
          </a:r>
        </a:p>
      </dgm:t>
    </dgm:pt>
    <dgm:pt modelId="{D6D0CB65-7698-3245-B4E2-A22933437C03}" type="parTrans" cxnId="{F4415D0D-83C7-CF4B-A716-1513E28D3BD0}">
      <dgm:prSet/>
      <dgm:spPr/>
      <dgm:t>
        <a:bodyPr/>
        <a:lstStyle/>
        <a:p>
          <a:endParaRPr lang="en-US"/>
        </a:p>
      </dgm:t>
    </dgm:pt>
    <dgm:pt modelId="{BA5744AF-977B-314F-9470-1D989D8C4009}" type="sibTrans" cxnId="{F4415D0D-83C7-CF4B-A716-1513E28D3BD0}">
      <dgm:prSet/>
      <dgm:spPr/>
      <dgm:t>
        <a:bodyPr/>
        <a:lstStyle/>
        <a:p>
          <a:endParaRPr lang="en-US"/>
        </a:p>
      </dgm:t>
    </dgm:pt>
    <dgm:pt modelId="{DBE5D09D-4F8F-6D4E-8EBE-7C6DFDAA6293}">
      <dgm:prSet/>
      <dgm:spPr/>
      <dgm:t>
        <a:bodyPr/>
        <a:lstStyle/>
        <a:p>
          <a:r>
            <a:rPr lang="en-US"/>
            <a:t>x64</a:t>
          </a:r>
        </a:p>
      </dgm:t>
    </dgm:pt>
    <dgm:pt modelId="{23E8EBF7-57D1-5949-A17C-2C8C235821A1}" type="parTrans" cxnId="{4E5FEAF8-1A67-F645-B0A5-BDF1F4A12BEC}">
      <dgm:prSet/>
      <dgm:spPr/>
      <dgm:t>
        <a:bodyPr/>
        <a:lstStyle/>
        <a:p>
          <a:endParaRPr lang="en-US"/>
        </a:p>
      </dgm:t>
    </dgm:pt>
    <dgm:pt modelId="{30629D39-A4C9-CC4E-8159-D62A925B1087}" type="sibTrans" cxnId="{4E5FEAF8-1A67-F645-B0A5-BDF1F4A12BEC}">
      <dgm:prSet/>
      <dgm:spPr/>
      <dgm:t>
        <a:bodyPr/>
        <a:lstStyle/>
        <a:p>
          <a:endParaRPr lang="en-US"/>
        </a:p>
      </dgm:t>
    </dgm:pt>
    <dgm:pt modelId="{69177B5E-A7B4-F740-A1A2-DEF638EBEBCB}">
      <dgm:prSet/>
      <dgm:spPr/>
      <dgm:t>
        <a:bodyPr/>
        <a:lstStyle/>
        <a:p>
          <a:r>
            <a:rPr lang="en-US" dirty="0"/>
            <a:t>RISC</a:t>
          </a:r>
        </a:p>
      </dgm:t>
    </dgm:pt>
    <dgm:pt modelId="{5CDD1015-C027-4B42-9356-F0218654B8BC}" type="parTrans" cxnId="{50F5E96A-6F83-1943-A358-51B48B1D1037}">
      <dgm:prSet/>
      <dgm:spPr/>
      <dgm:t>
        <a:bodyPr/>
        <a:lstStyle/>
        <a:p>
          <a:endParaRPr lang="en-US"/>
        </a:p>
      </dgm:t>
    </dgm:pt>
    <dgm:pt modelId="{C6A8580F-EC99-3240-9EFC-56FA85BF8DD5}" type="sibTrans" cxnId="{50F5E96A-6F83-1943-A358-51B48B1D1037}">
      <dgm:prSet/>
      <dgm:spPr/>
      <dgm:t>
        <a:bodyPr/>
        <a:lstStyle/>
        <a:p>
          <a:endParaRPr lang="en-US"/>
        </a:p>
      </dgm:t>
    </dgm:pt>
    <dgm:pt modelId="{78E057B4-8D72-ED41-9EEC-EB6A9FC5D9A4}">
      <dgm:prSet/>
      <dgm:spPr/>
      <dgm:t>
        <a:bodyPr/>
        <a:lstStyle/>
        <a:p>
          <a:r>
            <a:rPr lang="en-US" dirty="0"/>
            <a:t>ARM</a:t>
          </a:r>
        </a:p>
      </dgm:t>
    </dgm:pt>
    <dgm:pt modelId="{EE67AA09-47C2-8443-B5E8-D04AD97FD7F4}" type="parTrans" cxnId="{F4E07B59-3005-164B-B84C-93DE85F2D8D4}">
      <dgm:prSet/>
      <dgm:spPr/>
      <dgm:t>
        <a:bodyPr/>
        <a:lstStyle/>
        <a:p>
          <a:endParaRPr lang="en-US"/>
        </a:p>
      </dgm:t>
    </dgm:pt>
    <dgm:pt modelId="{751B5676-7663-3245-AC8B-E81C06137E04}" type="sibTrans" cxnId="{F4E07B59-3005-164B-B84C-93DE85F2D8D4}">
      <dgm:prSet/>
      <dgm:spPr/>
      <dgm:t>
        <a:bodyPr/>
        <a:lstStyle/>
        <a:p>
          <a:endParaRPr lang="en-US"/>
        </a:p>
      </dgm:t>
    </dgm:pt>
    <dgm:pt modelId="{0E087F0D-9102-CD41-8033-D364690E0A39}">
      <dgm:prSet/>
      <dgm:spPr/>
      <dgm:t>
        <a:bodyPr/>
        <a:lstStyle/>
        <a:p>
          <a:r>
            <a:rPr lang="en-US"/>
            <a:t>ARM64</a:t>
          </a:r>
        </a:p>
      </dgm:t>
    </dgm:pt>
    <dgm:pt modelId="{1548787A-1121-1E46-A235-31BC1C21A678}" type="parTrans" cxnId="{6B85F423-CEA9-394E-9E50-FB91D42AAB2A}">
      <dgm:prSet/>
      <dgm:spPr/>
      <dgm:t>
        <a:bodyPr/>
        <a:lstStyle/>
        <a:p>
          <a:endParaRPr lang="en-US"/>
        </a:p>
      </dgm:t>
    </dgm:pt>
    <dgm:pt modelId="{8E614232-56FF-764D-AD07-70AD28120C20}" type="sibTrans" cxnId="{6B85F423-CEA9-394E-9E50-FB91D42AAB2A}">
      <dgm:prSet/>
      <dgm:spPr/>
      <dgm:t>
        <a:bodyPr/>
        <a:lstStyle/>
        <a:p>
          <a:endParaRPr lang="en-US"/>
        </a:p>
      </dgm:t>
    </dgm:pt>
    <dgm:pt modelId="{F525FE26-9568-5948-BA31-7D8175B938CC}">
      <dgm:prSet/>
      <dgm:spPr/>
      <dgm:t>
        <a:bodyPr/>
        <a:lstStyle/>
        <a:p>
          <a:r>
            <a:rPr lang="en-US"/>
            <a:t>Apple Silicon</a:t>
          </a:r>
        </a:p>
      </dgm:t>
    </dgm:pt>
    <dgm:pt modelId="{9534295C-54D8-004F-AD58-FB5A95086CE7}" type="parTrans" cxnId="{6204E8B4-15BC-DA41-9F9B-0D542A20AFB5}">
      <dgm:prSet/>
      <dgm:spPr/>
      <dgm:t>
        <a:bodyPr/>
        <a:lstStyle/>
        <a:p>
          <a:endParaRPr lang="en-US"/>
        </a:p>
      </dgm:t>
    </dgm:pt>
    <dgm:pt modelId="{B77C81B6-0F7E-834B-95CA-720C9C631D14}" type="sibTrans" cxnId="{6204E8B4-15BC-DA41-9F9B-0D542A20AFB5}">
      <dgm:prSet/>
      <dgm:spPr/>
      <dgm:t>
        <a:bodyPr/>
        <a:lstStyle/>
        <a:p>
          <a:endParaRPr lang="en-US"/>
        </a:p>
      </dgm:t>
    </dgm:pt>
    <dgm:pt modelId="{3F2D4A06-E42C-0249-A280-1B94C59CD808}">
      <dgm:prSet/>
      <dgm:spPr/>
      <dgm:t>
        <a:bodyPr/>
        <a:lstStyle/>
        <a:p>
          <a:r>
            <a:rPr lang="en-US" dirty="0"/>
            <a:t>RISC-V</a:t>
          </a:r>
        </a:p>
      </dgm:t>
    </dgm:pt>
    <dgm:pt modelId="{40F0A36C-AB7A-1743-B230-0779EDD80A56}" type="parTrans" cxnId="{040AAE92-893E-6645-9634-470C9ABE7C1E}">
      <dgm:prSet/>
      <dgm:spPr/>
      <dgm:t>
        <a:bodyPr/>
        <a:lstStyle/>
        <a:p>
          <a:endParaRPr lang="en-US"/>
        </a:p>
      </dgm:t>
    </dgm:pt>
    <dgm:pt modelId="{4F1D288F-5770-3744-9A40-CEDE6817A48F}" type="sibTrans" cxnId="{040AAE92-893E-6645-9634-470C9ABE7C1E}">
      <dgm:prSet/>
      <dgm:spPr/>
      <dgm:t>
        <a:bodyPr/>
        <a:lstStyle/>
        <a:p>
          <a:endParaRPr lang="en-US"/>
        </a:p>
      </dgm:t>
    </dgm:pt>
    <dgm:pt modelId="{CCB311ED-B7F8-6249-90B8-B43C1C745649}" type="pres">
      <dgm:prSet presAssocID="{18E496E4-EB3D-DB4A-B1EE-B7B1A15262F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E529449-DCB7-124A-B8D7-4C5A5052BFB5}" type="pres">
      <dgm:prSet presAssocID="{88713987-63D3-7F48-8DE6-72217043D691}" presName="hierRoot1" presStyleCnt="0"/>
      <dgm:spPr/>
    </dgm:pt>
    <dgm:pt modelId="{BC056663-CABE-E64E-B859-3D038D8AE747}" type="pres">
      <dgm:prSet presAssocID="{88713987-63D3-7F48-8DE6-72217043D691}" presName="composite" presStyleCnt="0"/>
      <dgm:spPr/>
    </dgm:pt>
    <dgm:pt modelId="{359029A2-CF85-FE4C-A230-3C6E3D7600D4}" type="pres">
      <dgm:prSet presAssocID="{88713987-63D3-7F48-8DE6-72217043D691}" presName="image" presStyleLbl="node0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1000" r="-61000"/>
          </a:stretch>
        </a:blipFill>
      </dgm:spPr>
    </dgm:pt>
    <dgm:pt modelId="{5F1DE6A4-BE9E-A347-9966-34271A592253}" type="pres">
      <dgm:prSet presAssocID="{88713987-63D3-7F48-8DE6-72217043D691}" presName="text" presStyleLbl="revTx" presStyleIdx="0" presStyleCnt="11">
        <dgm:presLayoutVars>
          <dgm:chPref val="3"/>
        </dgm:presLayoutVars>
      </dgm:prSet>
      <dgm:spPr/>
    </dgm:pt>
    <dgm:pt modelId="{FEA3D52A-D0D5-934F-8145-8C81A7019D2E}" type="pres">
      <dgm:prSet presAssocID="{88713987-63D3-7F48-8DE6-72217043D691}" presName="hierChild2" presStyleCnt="0"/>
      <dgm:spPr/>
    </dgm:pt>
    <dgm:pt modelId="{68D7586C-C2B7-9842-839F-FB35A1BB73CC}" type="pres">
      <dgm:prSet presAssocID="{B4E323C7-F47E-2B4B-8169-4387D9A658A3}" presName="Name10" presStyleLbl="parChTrans1D2" presStyleIdx="0" presStyleCnt="4"/>
      <dgm:spPr/>
    </dgm:pt>
    <dgm:pt modelId="{86194163-5AA7-D349-BA58-24A0C76D178A}" type="pres">
      <dgm:prSet presAssocID="{F42E5DB7-4AAC-9548-B82A-1669BDF63D8B}" presName="hierRoot2" presStyleCnt="0"/>
      <dgm:spPr/>
    </dgm:pt>
    <dgm:pt modelId="{004D45C1-8087-3C45-B4E2-7FC1F470F0C2}" type="pres">
      <dgm:prSet presAssocID="{F42E5DB7-4AAC-9548-B82A-1669BDF63D8B}" presName="composite2" presStyleCnt="0"/>
      <dgm:spPr/>
    </dgm:pt>
    <dgm:pt modelId="{27178D26-0FAF-1B49-9527-3B585CDAFEEE}" type="pres">
      <dgm:prSet presAssocID="{F42E5DB7-4AAC-9548-B82A-1669BDF63D8B}" presName="image2" presStyleLbl="node2" presStyleIdx="0" presStyleCnt="4"/>
      <dgm:spPr/>
    </dgm:pt>
    <dgm:pt modelId="{0313EE82-DCD7-3249-A650-1679C74B93D0}" type="pres">
      <dgm:prSet presAssocID="{F42E5DB7-4AAC-9548-B82A-1669BDF63D8B}" presName="text2" presStyleLbl="revTx" presStyleIdx="1" presStyleCnt="11">
        <dgm:presLayoutVars>
          <dgm:chPref val="3"/>
        </dgm:presLayoutVars>
      </dgm:prSet>
      <dgm:spPr/>
    </dgm:pt>
    <dgm:pt modelId="{7F4251C5-D770-7A4A-AFF8-BE86F4EB0FDB}" type="pres">
      <dgm:prSet presAssocID="{F42E5DB7-4AAC-9548-B82A-1669BDF63D8B}" presName="hierChild3" presStyleCnt="0"/>
      <dgm:spPr/>
    </dgm:pt>
    <dgm:pt modelId="{6933E6B5-DF45-4340-8E02-2DEB052A6CC8}" type="pres">
      <dgm:prSet presAssocID="{DCBD0A24-2165-FC4A-9560-75A40633E190}" presName="Name17" presStyleLbl="parChTrans1D3" presStyleIdx="0" presStyleCnt="5"/>
      <dgm:spPr/>
    </dgm:pt>
    <dgm:pt modelId="{BA76AD7E-9493-E74B-8207-C6F804C4A950}" type="pres">
      <dgm:prSet presAssocID="{E4EF6C0B-3FA0-4B44-B9C6-82FF1FA773EB}" presName="hierRoot3" presStyleCnt="0"/>
      <dgm:spPr/>
    </dgm:pt>
    <dgm:pt modelId="{B708C0BE-06B5-8A47-9DEB-5E7E80A5A0AF}" type="pres">
      <dgm:prSet presAssocID="{E4EF6C0B-3FA0-4B44-B9C6-82FF1FA773EB}" presName="composite3" presStyleCnt="0"/>
      <dgm:spPr/>
    </dgm:pt>
    <dgm:pt modelId="{7A670B42-65F4-BD4E-B37E-45DDECB51CFE}" type="pres">
      <dgm:prSet presAssocID="{E4EF6C0B-3FA0-4B44-B9C6-82FF1FA773EB}" presName="image3" presStyleLbl="node3" presStyleIdx="0" presStyleCnt="5"/>
      <dgm:spPr/>
    </dgm:pt>
    <dgm:pt modelId="{48CCB258-C4B2-8940-974C-ACF277C21D73}" type="pres">
      <dgm:prSet presAssocID="{E4EF6C0B-3FA0-4B44-B9C6-82FF1FA773EB}" presName="text3" presStyleLbl="revTx" presStyleIdx="2" presStyleCnt="11">
        <dgm:presLayoutVars>
          <dgm:chPref val="3"/>
        </dgm:presLayoutVars>
      </dgm:prSet>
      <dgm:spPr/>
    </dgm:pt>
    <dgm:pt modelId="{C1F05C9A-9B18-454C-BCF3-4BED8E524B77}" type="pres">
      <dgm:prSet presAssocID="{E4EF6C0B-3FA0-4B44-B9C6-82FF1FA773EB}" presName="hierChild4" presStyleCnt="0"/>
      <dgm:spPr/>
    </dgm:pt>
    <dgm:pt modelId="{18AE7307-7329-6648-8667-AFC4F125830F}" type="pres">
      <dgm:prSet presAssocID="{B69BA279-4FFB-8841-85FB-D5072FF9EA8D}" presName="Name17" presStyleLbl="parChTrans1D3" presStyleIdx="1" presStyleCnt="5"/>
      <dgm:spPr/>
    </dgm:pt>
    <dgm:pt modelId="{D03C8772-D7B3-6848-A68D-FB80AE9A83F5}" type="pres">
      <dgm:prSet presAssocID="{19128A1D-7E2A-3546-9C4F-DD2AE621F6AF}" presName="hierRoot3" presStyleCnt="0"/>
      <dgm:spPr/>
    </dgm:pt>
    <dgm:pt modelId="{C71EBD07-F1BC-6A44-9E38-A6DA29E25EAD}" type="pres">
      <dgm:prSet presAssocID="{19128A1D-7E2A-3546-9C4F-DD2AE621F6AF}" presName="composite3" presStyleCnt="0"/>
      <dgm:spPr/>
    </dgm:pt>
    <dgm:pt modelId="{8EC991B0-31BB-5E40-938C-24F3E5DC28AE}" type="pres">
      <dgm:prSet presAssocID="{19128A1D-7E2A-3546-9C4F-DD2AE621F6AF}" presName="image3" presStyleLbl="node3" presStyleIdx="1" presStyleCnt="5"/>
      <dgm:spPr/>
    </dgm:pt>
    <dgm:pt modelId="{165D26C3-1E99-1C43-A861-FC86CB6D6D6D}" type="pres">
      <dgm:prSet presAssocID="{19128A1D-7E2A-3546-9C4F-DD2AE621F6AF}" presName="text3" presStyleLbl="revTx" presStyleIdx="3" presStyleCnt="11">
        <dgm:presLayoutVars>
          <dgm:chPref val="3"/>
        </dgm:presLayoutVars>
      </dgm:prSet>
      <dgm:spPr/>
    </dgm:pt>
    <dgm:pt modelId="{0C773BD6-3508-6E4F-B72E-21030ED90E3E}" type="pres">
      <dgm:prSet presAssocID="{19128A1D-7E2A-3546-9C4F-DD2AE621F6AF}" presName="hierChild4" presStyleCnt="0"/>
      <dgm:spPr/>
    </dgm:pt>
    <dgm:pt modelId="{29F5253F-30AE-244A-9FEE-0C860BEDAF8D}" type="pres">
      <dgm:prSet presAssocID="{D6D0CB65-7698-3245-B4E2-A22933437C03}" presName="Name10" presStyleLbl="parChTrans1D2" presStyleIdx="1" presStyleCnt="4"/>
      <dgm:spPr/>
    </dgm:pt>
    <dgm:pt modelId="{1D2C8C05-7DCC-0D43-BD30-777B25A2724C}" type="pres">
      <dgm:prSet presAssocID="{65A84ACC-ACF7-8147-8CAD-C04FD6277683}" presName="hierRoot2" presStyleCnt="0"/>
      <dgm:spPr/>
    </dgm:pt>
    <dgm:pt modelId="{A7379B53-6E5F-6043-A42E-2D9C4C1BED54}" type="pres">
      <dgm:prSet presAssocID="{65A84ACC-ACF7-8147-8CAD-C04FD6277683}" presName="composite2" presStyleCnt="0"/>
      <dgm:spPr/>
    </dgm:pt>
    <dgm:pt modelId="{44833E67-E66B-2148-9003-9FC9016F4D14}" type="pres">
      <dgm:prSet presAssocID="{65A84ACC-ACF7-8147-8CAD-C04FD6277683}" presName="image2" presStyleLbl="node2" presStyleIdx="1" presStyleCnt="4"/>
      <dgm:spPr/>
    </dgm:pt>
    <dgm:pt modelId="{BFB061C2-DC0C-DA47-A8C5-F80FC5DC31B7}" type="pres">
      <dgm:prSet presAssocID="{65A84ACC-ACF7-8147-8CAD-C04FD6277683}" presName="text2" presStyleLbl="revTx" presStyleIdx="4" presStyleCnt="11">
        <dgm:presLayoutVars>
          <dgm:chPref val="3"/>
        </dgm:presLayoutVars>
      </dgm:prSet>
      <dgm:spPr/>
    </dgm:pt>
    <dgm:pt modelId="{78F07855-40C1-054F-9FED-957CD28E3B6D}" type="pres">
      <dgm:prSet presAssocID="{65A84ACC-ACF7-8147-8CAD-C04FD6277683}" presName="hierChild3" presStyleCnt="0"/>
      <dgm:spPr/>
    </dgm:pt>
    <dgm:pt modelId="{45F3198E-C3AA-E440-8CAD-68C32046A070}" type="pres">
      <dgm:prSet presAssocID="{23E8EBF7-57D1-5949-A17C-2C8C235821A1}" presName="Name17" presStyleLbl="parChTrans1D3" presStyleIdx="2" presStyleCnt="5"/>
      <dgm:spPr/>
    </dgm:pt>
    <dgm:pt modelId="{E994AAF1-34B1-FD44-BC17-3CE73BBD02EA}" type="pres">
      <dgm:prSet presAssocID="{DBE5D09D-4F8F-6D4E-8EBE-7C6DFDAA6293}" presName="hierRoot3" presStyleCnt="0"/>
      <dgm:spPr/>
    </dgm:pt>
    <dgm:pt modelId="{DECACDBF-62B5-F442-93DE-A8C038DB6A44}" type="pres">
      <dgm:prSet presAssocID="{DBE5D09D-4F8F-6D4E-8EBE-7C6DFDAA6293}" presName="composite3" presStyleCnt="0"/>
      <dgm:spPr/>
    </dgm:pt>
    <dgm:pt modelId="{7350F40D-59D5-E645-9B2C-0C1103DD8F47}" type="pres">
      <dgm:prSet presAssocID="{DBE5D09D-4F8F-6D4E-8EBE-7C6DFDAA6293}" presName="image3" presStyleLbl="node3" presStyleIdx="2" presStyleCnt="5"/>
      <dgm:spPr/>
    </dgm:pt>
    <dgm:pt modelId="{1593727D-699F-0143-A518-625F3C3E8AC3}" type="pres">
      <dgm:prSet presAssocID="{DBE5D09D-4F8F-6D4E-8EBE-7C6DFDAA6293}" presName="text3" presStyleLbl="revTx" presStyleIdx="5" presStyleCnt="11">
        <dgm:presLayoutVars>
          <dgm:chPref val="3"/>
        </dgm:presLayoutVars>
      </dgm:prSet>
      <dgm:spPr/>
    </dgm:pt>
    <dgm:pt modelId="{2416B6FE-39F4-3940-A825-180A5F5BBE70}" type="pres">
      <dgm:prSet presAssocID="{DBE5D09D-4F8F-6D4E-8EBE-7C6DFDAA6293}" presName="hierChild4" presStyleCnt="0"/>
      <dgm:spPr/>
    </dgm:pt>
    <dgm:pt modelId="{6CB55975-BEE4-5A4F-AD66-907BB3D607CB}" type="pres">
      <dgm:prSet presAssocID="{69177B5E-A7B4-F740-A1A2-DEF638EBEBCB}" presName="hierRoot1" presStyleCnt="0"/>
      <dgm:spPr/>
    </dgm:pt>
    <dgm:pt modelId="{F545896B-E9AE-0444-8B08-D5581636CA3C}" type="pres">
      <dgm:prSet presAssocID="{69177B5E-A7B4-F740-A1A2-DEF638EBEBCB}" presName="composite" presStyleCnt="0"/>
      <dgm:spPr/>
    </dgm:pt>
    <dgm:pt modelId="{FA50F4F9-E3BE-804B-8DD3-76F86C0484A3}" type="pres">
      <dgm:prSet presAssocID="{69177B5E-A7B4-F740-A1A2-DEF638EBEBCB}" presName="image" presStyleLbl="node0" presStyleIdx="1" presStyleCnt="2"/>
      <dgm:spPr/>
    </dgm:pt>
    <dgm:pt modelId="{9B440EE9-C64B-4142-8F96-3ED3596A30BA}" type="pres">
      <dgm:prSet presAssocID="{69177B5E-A7B4-F740-A1A2-DEF638EBEBCB}" presName="text" presStyleLbl="revTx" presStyleIdx="6" presStyleCnt="11">
        <dgm:presLayoutVars>
          <dgm:chPref val="3"/>
        </dgm:presLayoutVars>
      </dgm:prSet>
      <dgm:spPr/>
    </dgm:pt>
    <dgm:pt modelId="{C57A0FB5-28F7-A14B-A226-6FCD4C995D0A}" type="pres">
      <dgm:prSet presAssocID="{69177B5E-A7B4-F740-A1A2-DEF638EBEBCB}" presName="hierChild2" presStyleCnt="0"/>
      <dgm:spPr/>
    </dgm:pt>
    <dgm:pt modelId="{85B3E60B-B265-EE4D-912A-2404993A8DDA}" type="pres">
      <dgm:prSet presAssocID="{EE67AA09-47C2-8443-B5E8-D04AD97FD7F4}" presName="Name10" presStyleLbl="parChTrans1D2" presStyleIdx="2" presStyleCnt="4"/>
      <dgm:spPr/>
    </dgm:pt>
    <dgm:pt modelId="{E73DD7C9-4338-2F4A-8364-2EAF516D74F9}" type="pres">
      <dgm:prSet presAssocID="{78E057B4-8D72-ED41-9EEC-EB6A9FC5D9A4}" presName="hierRoot2" presStyleCnt="0"/>
      <dgm:spPr/>
    </dgm:pt>
    <dgm:pt modelId="{A76751A2-4852-4E41-95D7-4C3A6D526E27}" type="pres">
      <dgm:prSet presAssocID="{78E057B4-8D72-ED41-9EEC-EB6A9FC5D9A4}" presName="composite2" presStyleCnt="0"/>
      <dgm:spPr/>
    </dgm:pt>
    <dgm:pt modelId="{6C889F95-F37D-8B45-8E96-2C183DE79C34}" type="pres">
      <dgm:prSet presAssocID="{78E057B4-8D72-ED41-9EEC-EB6A9FC5D9A4}" presName="image2" presStyleLbl="node2" presStyleIdx="2" presStyleCnt="4"/>
      <dgm:spPr/>
    </dgm:pt>
    <dgm:pt modelId="{DDFAD45A-A896-3B4B-9118-A7D4134C2F56}" type="pres">
      <dgm:prSet presAssocID="{78E057B4-8D72-ED41-9EEC-EB6A9FC5D9A4}" presName="text2" presStyleLbl="revTx" presStyleIdx="7" presStyleCnt="11">
        <dgm:presLayoutVars>
          <dgm:chPref val="3"/>
        </dgm:presLayoutVars>
      </dgm:prSet>
      <dgm:spPr/>
    </dgm:pt>
    <dgm:pt modelId="{34918A45-E69D-3A4D-8C2A-EBBA4798331C}" type="pres">
      <dgm:prSet presAssocID="{78E057B4-8D72-ED41-9EEC-EB6A9FC5D9A4}" presName="hierChild3" presStyleCnt="0"/>
      <dgm:spPr/>
    </dgm:pt>
    <dgm:pt modelId="{43CBF0E1-0BB9-4649-9984-6D6C06C55607}" type="pres">
      <dgm:prSet presAssocID="{1548787A-1121-1E46-A235-31BC1C21A678}" presName="Name17" presStyleLbl="parChTrans1D3" presStyleIdx="3" presStyleCnt="5"/>
      <dgm:spPr/>
    </dgm:pt>
    <dgm:pt modelId="{2B042B41-7F98-3A4C-8258-9E87C0EDC8E2}" type="pres">
      <dgm:prSet presAssocID="{0E087F0D-9102-CD41-8033-D364690E0A39}" presName="hierRoot3" presStyleCnt="0"/>
      <dgm:spPr/>
    </dgm:pt>
    <dgm:pt modelId="{DDDF4A4C-C320-2742-9D5A-F9DDD497E872}" type="pres">
      <dgm:prSet presAssocID="{0E087F0D-9102-CD41-8033-D364690E0A39}" presName="composite3" presStyleCnt="0"/>
      <dgm:spPr/>
    </dgm:pt>
    <dgm:pt modelId="{85372856-172C-7A4B-AAF9-D8F2198795B3}" type="pres">
      <dgm:prSet presAssocID="{0E087F0D-9102-CD41-8033-D364690E0A39}" presName="image3" presStyleLbl="node3" presStyleIdx="3" presStyleCnt="5"/>
      <dgm:spPr/>
    </dgm:pt>
    <dgm:pt modelId="{99494C7B-E82E-BB4C-A749-15EAC61DAB13}" type="pres">
      <dgm:prSet presAssocID="{0E087F0D-9102-CD41-8033-D364690E0A39}" presName="text3" presStyleLbl="revTx" presStyleIdx="8" presStyleCnt="11">
        <dgm:presLayoutVars>
          <dgm:chPref val="3"/>
        </dgm:presLayoutVars>
      </dgm:prSet>
      <dgm:spPr/>
    </dgm:pt>
    <dgm:pt modelId="{0C55526B-C1C4-0A4C-9A37-A91EA8AC618E}" type="pres">
      <dgm:prSet presAssocID="{0E087F0D-9102-CD41-8033-D364690E0A39}" presName="hierChild4" presStyleCnt="0"/>
      <dgm:spPr/>
    </dgm:pt>
    <dgm:pt modelId="{E56A1E9D-D92E-8B4E-ADD8-3C4191E12C20}" type="pres">
      <dgm:prSet presAssocID="{9534295C-54D8-004F-AD58-FB5A95086CE7}" presName="Name17" presStyleLbl="parChTrans1D3" presStyleIdx="4" presStyleCnt="5"/>
      <dgm:spPr/>
    </dgm:pt>
    <dgm:pt modelId="{0385BD77-1716-734C-89D2-B65632E38FE3}" type="pres">
      <dgm:prSet presAssocID="{F525FE26-9568-5948-BA31-7D8175B938CC}" presName="hierRoot3" presStyleCnt="0"/>
      <dgm:spPr/>
    </dgm:pt>
    <dgm:pt modelId="{8B510E70-CC0E-3C4A-A7F3-2012E604E71B}" type="pres">
      <dgm:prSet presAssocID="{F525FE26-9568-5948-BA31-7D8175B938CC}" presName="composite3" presStyleCnt="0"/>
      <dgm:spPr/>
    </dgm:pt>
    <dgm:pt modelId="{836AAE9C-93F1-8243-9046-9455EF1403A4}" type="pres">
      <dgm:prSet presAssocID="{F525FE26-9568-5948-BA31-7D8175B938CC}" presName="image3" presStyleLbl="node3" presStyleIdx="4" presStyleCnt="5"/>
      <dgm:spPr/>
    </dgm:pt>
    <dgm:pt modelId="{AACFB42E-F009-CC49-8A40-7FA324DF04E1}" type="pres">
      <dgm:prSet presAssocID="{F525FE26-9568-5948-BA31-7D8175B938CC}" presName="text3" presStyleLbl="revTx" presStyleIdx="9" presStyleCnt="11">
        <dgm:presLayoutVars>
          <dgm:chPref val="3"/>
        </dgm:presLayoutVars>
      </dgm:prSet>
      <dgm:spPr/>
    </dgm:pt>
    <dgm:pt modelId="{D11C26DE-F1C9-1D4E-9776-919E4D5BCE14}" type="pres">
      <dgm:prSet presAssocID="{F525FE26-9568-5948-BA31-7D8175B938CC}" presName="hierChild4" presStyleCnt="0"/>
      <dgm:spPr/>
    </dgm:pt>
    <dgm:pt modelId="{33B12B13-A5D4-2B4B-952B-4B63DA7E39C5}" type="pres">
      <dgm:prSet presAssocID="{40F0A36C-AB7A-1743-B230-0779EDD80A56}" presName="Name10" presStyleLbl="parChTrans1D2" presStyleIdx="3" presStyleCnt="4"/>
      <dgm:spPr/>
    </dgm:pt>
    <dgm:pt modelId="{38969735-89E1-3348-8088-3EB37CAF2D01}" type="pres">
      <dgm:prSet presAssocID="{3F2D4A06-E42C-0249-A280-1B94C59CD808}" presName="hierRoot2" presStyleCnt="0"/>
      <dgm:spPr/>
    </dgm:pt>
    <dgm:pt modelId="{544717D8-281E-2940-99CE-70099CAC07A0}" type="pres">
      <dgm:prSet presAssocID="{3F2D4A06-E42C-0249-A280-1B94C59CD808}" presName="composite2" presStyleCnt="0"/>
      <dgm:spPr/>
    </dgm:pt>
    <dgm:pt modelId="{30E208D5-CFFD-B74E-9E3B-89ED0A807403}" type="pres">
      <dgm:prSet presAssocID="{3F2D4A06-E42C-0249-A280-1B94C59CD808}" presName="image2" presStyleLbl="node2" presStyleIdx="3" presStyleCnt="4"/>
      <dgm:spPr/>
    </dgm:pt>
    <dgm:pt modelId="{68D22DA0-2376-B642-ABBA-FE56B2F527F9}" type="pres">
      <dgm:prSet presAssocID="{3F2D4A06-E42C-0249-A280-1B94C59CD808}" presName="text2" presStyleLbl="revTx" presStyleIdx="10" presStyleCnt="11">
        <dgm:presLayoutVars>
          <dgm:chPref val="3"/>
        </dgm:presLayoutVars>
      </dgm:prSet>
      <dgm:spPr/>
    </dgm:pt>
    <dgm:pt modelId="{1A82C184-B767-364E-A33C-ACAD4AA114A4}" type="pres">
      <dgm:prSet presAssocID="{3F2D4A06-E42C-0249-A280-1B94C59CD808}" presName="hierChild3" presStyleCnt="0"/>
      <dgm:spPr/>
    </dgm:pt>
  </dgm:ptLst>
  <dgm:cxnLst>
    <dgm:cxn modelId="{233D6E06-8D52-4740-B189-C6D8967B8803}" type="presOf" srcId="{F42E5DB7-4AAC-9548-B82A-1669BDF63D8B}" destId="{0313EE82-DCD7-3249-A650-1679C74B93D0}" srcOrd="0" destOrd="0" presId="urn:microsoft.com/office/officeart/2009/layout/CirclePictureHierarchy"/>
    <dgm:cxn modelId="{3561E107-D554-4540-A919-7F8AD67CA2CB}" type="presOf" srcId="{78E057B4-8D72-ED41-9EEC-EB6A9FC5D9A4}" destId="{DDFAD45A-A896-3B4B-9118-A7D4134C2F56}" srcOrd="0" destOrd="0" presId="urn:microsoft.com/office/officeart/2009/layout/CirclePictureHierarchy"/>
    <dgm:cxn modelId="{D4FB3409-7F07-354C-BB5C-9C97C25E5872}" type="presOf" srcId="{69177B5E-A7B4-F740-A1A2-DEF638EBEBCB}" destId="{9B440EE9-C64B-4142-8F96-3ED3596A30BA}" srcOrd="0" destOrd="0" presId="urn:microsoft.com/office/officeart/2009/layout/CirclePictureHierarchy"/>
    <dgm:cxn modelId="{F4415D0D-83C7-CF4B-A716-1513E28D3BD0}" srcId="{88713987-63D3-7F48-8DE6-72217043D691}" destId="{65A84ACC-ACF7-8147-8CAD-C04FD6277683}" srcOrd="1" destOrd="0" parTransId="{D6D0CB65-7698-3245-B4E2-A22933437C03}" sibTransId="{BA5744AF-977B-314F-9470-1D989D8C4009}"/>
    <dgm:cxn modelId="{A84F3F13-65EF-DA43-ABD8-3E3CD78DE0B7}" type="presOf" srcId="{40F0A36C-AB7A-1743-B230-0779EDD80A56}" destId="{33B12B13-A5D4-2B4B-952B-4B63DA7E39C5}" srcOrd="0" destOrd="0" presId="urn:microsoft.com/office/officeart/2009/layout/CirclePictureHierarchy"/>
    <dgm:cxn modelId="{F02FB521-96C8-D34F-8C58-7CB2B8EBA1EB}" srcId="{18E496E4-EB3D-DB4A-B1EE-B7B1A15262FB}" destId="{88713987-63D3-7F48-8DE6-72217043D691}" srcOrd="0" destOrd="0" parTransId="{DF4ABB8B-A2AA-A74D-B87C-70605E35DBFD}" sibTransId="{0F529E67-8A06-3B42-B3D0-EA0F80121843}"/>
    <dgm:cxn modelId="{6B85F423-CEA9-394E-9E50-FB91D42AAB2A}" srcId="{78E057B4-8D72-ED41-9EEC-EB6A9FC5D9A4}" destId="{0E087F0D-9102-CD41-8033-D364690E0A39}" srcOrd="0" destOrd="0" parTransId="{1548787A-1121-1E46-A235-31BC1C21A678}" sibTransId="{8E614232-56FF-764D-AD07-70AD28120C20}"/>
    <dgm:cxn modelId="{6C99EB28-DF02-C043-9B57-0B84D64E8600}" srcId="{F42E5DB7-4AAC-9548-B82A-1669BDF63D8B}" destId="{19128A1D-7E2A-3546-9C4F-DD2AE621F6AF}" srcOrd="1" destOrd="0" parTransId="{B69BA279-4FFB-8841-85FB-D5072FF9EA8D}" sibTransId="{11C4E56B-A64B-0B44-8F48-D756CF507A10}"/>
    <dgm:cxn modelId="{3072884E-2853-D440-90A0-BE12F5DAFAD4}" type="presOf" srcId="{D6D0CB65-7698-3245-B4E2-A22933437C03}" destId="{29F5253F-30AE-244A-9FEE-0C860BEDAF8D}" srcOrd="0" destOrd="0" presId="urn:microsoft.com/office/officeart/2009/layout/CirclePictureHierarchy"/>
    <dgm:cxn modelId="{A28D2157-472C-F743-B7DC-D42542996B83}" type="presOf" srcId="{88713987-63D3-7F48-8DE6-72217043D691}" destId="{5F1DE6A4-BE9E-A347-9966-34271A592253}" srcOrd="0" destOrd="0" presId="urn:microsoft.com/office/officeart/2009/layout/CirclePictureHierarchy"/>
    <dgm:cxn modelId="{F4E07B59-3005-164B-B84C-93DE85F2D8D4}" srcId="{69177B5E-A7B4-F740-A1A2-DEF638EBEBCB}" destId="{78E057B4-8D72-ED41-9EEC-EB6A9FC5D9A4}" srcOrd="0" destOrd="0" parTransId="{EE67AA09-47C2-8443-B5E8-D04AD97FD7F4}" sibTransId="{751B5676-7663-3245-AC8B-E81C06137E04}"/>
    <dgm:cxn modelId="{E3A08E5E-01B7-DC43-8A78-C7067A52613F}" type="presOf" srcId="{1548787A-1121-1E46-A235-31BC1C21A678}" destId="{43CBF0E1-0BB9-4649-9984-6D6C06C55607}" srcOrd="0" destOrd="0" presId="urn:microsoft.com/office/officeart/2009/layout/CirclePictureHierarchy"/>
    <dgm:cxn modelId="{D87A6166-B0E5-5444-B299-0A9D3623B7C7}" type="presOf" srcId="{19128A1D-7E2A-3546-9C4F-DD2AE621F6AF}" destId="{165D26C3-1E99-1C43-A861-FC86CB6D6D6D}" srcOrd="0" destOrd="0" presId="urn:microsoft.com/office/officeart/2009/layout/CirclePictureHierarchy"/>
    <dgm:cxn modelId="{50F5E96A-6F83-1943-A358-51B48B1D1037}" srcId="{18E496E4-EB3D-DB4A-B1EE-B7B1A15262FB}" destId="{69177B5E-A7B4-F740-A1A2-DEF638EBEBCB}" srcOrd="1" destOrd="0" parTransId="{5CDD1015-C027-4B42-9356-F0218654B8BC}" sibTransId="{C6A8580F-EC99-3240-9EFC-56FA85BF8DD5}"/>
    <dgm:cxn modelId="{78D1F173-5A14-A94A-A3FD-6FF33F74C1FE}" type="presOf" srcId="{EE67AA09-47C2-8443-B5E8-D04AD97FD7F4}" destId="{85B3E60B-B265-EE4D-912A-2404993A8DDA}" srcOrd="0" destOrd="0" presId="urn:microsoft.com/office/officeart/2009/layout/CirclePictureHierarchy"/>
    <dgm:cxn modelId="{D923B482-5039-9240-B178-DEFE6DD9A648}" type="presOf" srcId="{E4EF6C0B-3FA0-4B44-B9C6-82FF1FA773EB}" destId="{48CCB258-C4B2-8940-974C-ACF277C21D73}" srcOrd="0" destOrd="0" presId="urn:microsoft.com/office/officeart/2009/layout/CirclePictureHierarchy"/>
    <dgm:cxn modelId="{CC3D1890-FA85-814C-A3FF-BF870807F66F}" type="presOf" srcId="{B69BA279-4FFB-8841-85FB-D5072FF9EA8D}" destId="{18AE7307-7329-6648-8667-AFC4F125830F}" srcOrd="0" destOrd="0" presId="urn:microsoft.com/office/officeart/2009/layout/CirclePictureHierarchy"/>
    <dgm:cxn modelId="{040AAE92-893E-6645-9634-470C9ABE7C1E}" srcId="{69177B5E-A7B4-F740-A1A2-DEF638EBEBCB}" destId="{3F2D4A06-E42C-0249-A280-1B94C59CD808}" srcOrd="1" destOrd="0" parTransId="{40F0A36C-AB7A-1743-B230-0779EDD80A56}" sibTransId="{4F1D288F-5770-3744-9A40-CEDE6817A48F}"/>
    <dgm:cxn modelId="{41066997-996B-C845-936F-DDF196F79BB2}" type="presOf" srcId="{DCBD0A24-2165-FC4A-9560-75A40633E190}" destId="{6933E6B5-DF45-4340-8E02-2DEB052A6CC8}" srcOrd="0" destOrd="0" presId="urn:microsoft.com/office/officeart/2009/layout/CirclePictureHierarchy"/>
    <dgm:cxn modelId="{360D32AC-AA2A-9D4B-AFF7-11437454E8FD}" type="presOf" srcId="{3F2D4A06-E42C-0249-A280-1B94C59CD808}" destId="{68D22DA0-2376-B642-ABBA-FE56B2F527F9}" srcOrd="0" destOrd="0" presId="urn:microsoft.com/office/officeart/2009/layout/CirclePictureHierarchy"/>
    <dgm:cxn modelId="{7573A6B4-B1CE-234A-AEE4-344E3C387C7E}" type="presOf" srcId="{DBE5D09D-4F8F-6D4E-8EBE-7C6DFDAA6293}" destId="{1593727D-699F-0143-A518-625F3C3E8AC3}" srcOrd="0" destOrd="0" presId="urn:microsoft.com/office/officeart/2009/layout/CirclePictureHierarchy"/>
    <dgm:cxn modelId="{6204E8B4-15BC-DA41-9F9B-0D542A20AFB5}" srcId="{78E057B4-8D72-ED41-9EEC-EB6A9FC5D9A4}" destId="{F525FE26-9568-5948-BA31-7D8175B938CC}" srcOrd="1" destOrd="0" parTransId="{9534295C-54D8-004F-AD58-FB5A95086CE7}" sibTransId="{B77C81B6-0F7E-834B-95CA-720C9C631D14}"/>
    <dgm:cxn modelId="{E95C6DB9-5651-924C-BE2D-03B7E053B4A7}" type="presOf" srcId="{65A84ACC-ACF7-8147-8CAD-C04FD6277683}" destId="{BFB061C2-DC0C-DA47-A8C5-F80FC5DC31B7}" srcOrd="0" destOrd="0" presId="urn:microsoft.com/office/officeart/2009/layout/CirclePictureHierarchy"/>
    <dgm:cxn modelId="{960B23BA-FFAB-D145-933B-14383625729B}" type="presOf" srcId="{9534295C-54D8-004F-AD58-FB5A95086CE7}" destId="{E56A1E9D-D92E-8B4E-ADD8-3C4191E12C20}" srcOrd="0" destOrd="0" presId="urn:microsoft.com/office/officeart/2009/layout/CirclePictureHierarchy"/>
    <dgm:cxn modelId="{FC1AD4C6-7AFC-8440-BEE4-A58C21ADB6C8}" type="presOf" srcId="{23E8EBF7-57D1-5949-A17C-2C8C235821A1}" destId="{45F3198E-C3AA-E440-8CAD-68C32046A070}" srcOrd="0" destOrd="0" presId="urn:microsoft.com/office/officeart/2009/layout/CirclePictureHierarchy"/>
    <dgm:cxn modelId="{54CA56C7-117F-A94D-9F57-4DCE84F08B95}" type="presOf" srcId="{0E087F0D-9102-CD41-8033-D364690E0A39}" destId="{99494C7B-E82E-BB4C-A749-15EAC61DAB13}" srcOrd="0" destOrd="0" presId="urn:microsoft.com/office/officeart/2009/layout/CirclePictureHierarchy"/>
    <dgm:cxn modelId="{93C9C4C7-4562-5C42-BC8A-230D3F7472AA}" type="presOf" srcId="{B4E323C7-F47E-2B4B-8169-4387D9A658A3}" destId="{68D7586C-C2B7-9842-839F-FB35A1BB73CC}" srcOrd="0" destOrd="0" presId="urn:microsoft.com/office/officeart/2009/layout/CirclePictureHierarchy"/>
    <dgm:cxn modelId="{061B89CD-29C3-9543-A0C8-AC5E44299FC9}" srcId="{F42E5DB7-4AAC-9548-B82A-1669BDF63D8B}" destId="{E4EF6C0B-3FA0-4B44-B9C6-82FF1FA773EB}" srcOrd="0" destOrd="0" parTransId="{DCBD0A24-2165-FC4A-9560-75A40633E190}" sibTransId="{FCA44964-2491-E749-A0A5-70DB27A0DB78}"/>
    <dgm:cxn modelId="{F5D503D7-6286-064E-B999-641DE23913C5}" srcId="{88713987-63D3-7F48-8DE6-72217043D691}" destId="{F42E5DB7-4AAC-9548-B82A-1669BDF63D8B}" srcOrd="0" destOrd="0" parTransId="{B4E323C7-F47E-2B4B-8169-4387D9A658A3}" sibTransId="{0FFE62A5-208C-6740-B177-6B4728CBE90E}"/>
    <dgm:cxn modelId="{4E5FEAF8-1A67-F645-B0A5-BDF1F4A12BEC}" srcId="{65A84ACC-ACF7-8147-8CAD-C04FD6277683}" destId="{DBE5D09D-4F8F-6D4E-8EBE-7C6DFDAA6293}" srcOrd="0" destOrd="0" parTransId="{23E8EBF7-57D1-5949-A17C-2C8C235821A1}" sibTransId="{30629D39-A4C9-CC4E-8159-D62A925B1087}"/>
    <dgm:cxn modelId="{621838FA-3D9F-414D-9437-7DDC3870E121}" type="presOf" srcId="{F525FE26-9568-5948-BA31-7D8175B938CC}" destId="{AACFB42E-F009-CC49-8A40-7FA324DF04E1}" srcOrd="0" destOrd="0" presId="urn:microsoft.com/office/officeart/2009/layout/CirclePictureHierarchy"/>
    <dgm:cxn modelId="{805F24FD-64BA-D64A-BC63-DD953124E4DA}" type="presOf" srcId="{18E496E4-EB3D-DB4A-B1EE-B7B1A15262FB}" destId="{CCB311ED-B7F8-6249-90B8-B43C1C745649}" srcOrd="0" destOrd="0" presId="urn:microsoft.com/office/officeart/2009/layout/CirclePictureHierarchy"/>
    <dgm:cxn modelId="{04DF261F-5740-0242-BA26-AD5D85015085}" type="presParOf" srcId="{CCB311ED-B7F8-6249-90B8-B43C1C745649}" destId="{1E529449-DCB7-124A-B8D7-4C5A5052BFB5}" srcOrd="0" destOrd="0" presId="urn:microsoft.com/office/officeart/2009/layout/CirclePictureHierarchy"/>
    <dgm:cxn modelId="{5D0B9E9C-377D-874C-BFF9-94E43B51AB98}" type="presParOf" srcId="{1E529449-DCB7-124A-B8D7-4C5A5052BFB5}" destId="{BC056663-CABE-E64E-B859-3D038D8AE747}" srcOrd="0" destOrd="0" presId="urn:microsoft.com/office/officeart/2009/layout/CirclePictureHierarchy"/>
    <dgm:cxn modelId="{AA615556-E125-6E48-A02E-3BD963F3CC97}" type="presParOf" srcId="{BC056663-CABE-E64E-B859-3D038D8AE747}" destId="{359029A2-CF85-FE4C-A230-3C6E3D7600D4}" srcOrd="0" destOrd="0" presId="urn:microsoft.com/office/officeart/2009/layout/CirclePictureHierarchy"/>
    <dgm:cxn modelId="{99C3C2CC-9A75-404C-B8C9-4945021C53BF}" type="presParOf" srcId="{BC056663-CABE-E64E-B859-3D038D8AE747}" destId="{5F1DE6A4-BE9E-A347-9966-34271A592253}" srcOrd="1" destOrd="0" presId="urn:microsoft.com/office/officeart/2009/layout/CirclePictureHierarchy"/>
    <dgm:cxn modelId="{848FD685-D940-B248-B197-CEFDB7A80CDC}" type="presParOf" srcId="{1E529449-DCB7-124A-B8D7-4C5A5052BFB5}" destId="{FEA3D52A-D0D5-934F-8145-8C81A7019D2E}" srcOrd="1" destOrd="0" presId="urn:microsoft.com/office/officeart/2009/layout/CirclePictureHierarchy"/>
    <dgm:cxn modelId="{AE60C28E-7FD0-F743-8EE2-B3C84B808FEA}" type="presParOf" srcId="{FEA3D52A-D0D5-934F-8145-8C81A7019D2E}" destId="{68D7586C-C2B7-9842-839F-FB35A1BB73CC}" srcOrd="0" destOrd="0" presId="urn:microsoft.com/office/officeart/2009/layout/CirclePictureHierarchy"/>
    <dgm:cxn modelId="{17F6DD38-83ED-894E-9A38-4E7070F9A0CC}" type="presParOf" srcId="{FEA3D52A-D0D5-934F-8145-8C81A7019D2E}" destId="{86194163-5AA7-D349-BA58-24A0C76D178A}" srcOrd="1" destOrd="0" presId="urn:microsoft.com/office/officeart/2009/layout/CirclePictureHierarchy"/>
    <dgm:cxn modelId="{35F32560-E6AD-F548-9951-87AC6F9BE4C6}" type="presParOf" srcId="{86194163-5AA7-D349-BA58-24A0C76D178A}" destId="{004D45C1-8087-3C45-B4E2-7FC1F470F0C2}" srcOrd="0" destOrd="0" presId="urn:microsoft.com/office/officeart/2009/layout/CirclePictureHierarchy"/>
    <dgm:cxn modelId="{0688F359-750A-7B43-AB42-2E5EFE4E3B68}" type="presParOf" srcId="{004D45C1-8087-3C45-B4E2-7FC1F470F0C2}" destId="{27178D26-0FAF-1B49-9527-3B585CDAFEEE}" srcOrd="0" destOrd="0" presId="urn:microsoft.com/office/officeart/2009/layout/CirclePictureHierarchy"/>
    <dgm:cxn modelId="{799A09DE-E9CA-6F43-8D47-7B0C3D9DCBBF}" type="presParOf" srcId="{004D45C1-8087-3C45-B4E2-7FC1F470F0C2}" destId="{0313EE82-DCD7-3249-A650-1679C74B93D0}" srcOrd="1" destOrd="0" presId="urn:microsoft.com/office/officeart/2009/layout/CirclePictureHierarchy"/>
    <dgm:cxn modelId="{9051E08A-4C04-204B-994C-F941966F7E67}" type="presParOf" srcId="{86194163-5AA7-D349-BA58-24A0C76D178A}" destId="{7F4251C5-D770-7A4A-AFF8-BE86F4EB0FDB}" srcOrd="1" destOrd="0" presId="urn:microsoft.com/office/officeart/2009/layout/CirclePictureHierarchy"/>
    <dgm:cxn modelId="{3609C81C-5602-C940-82A6-E2A6F053AD8C}" type="presParOf" srcId="{7F4251C5-D770-7A4A-AFF8-BE86F4EB0FDB}" destId="{6933E6B5-DF45-4340-8E02-2DEB052A6CC8}" srcOrd="0" destOrd="0" presId="urn:microsoft.com/office/officeart/2009/layout/CirclePictureHierarchy"/>
    <dgm:cxn modelId="{37E85242-48EB-6E4C-BB7E-8A077E3ADE9A}" type="presParOf" srcId="{7F4251C5-D770-7A4A-AFF8-BE86F4EB0FDB}" destId="{BA76AD7E-9493-E74B-8207-C6F804C4A950}" srcOrd="1" destOrd="0" presId="urn:microsoft.com/office/officeart/2009/layout/CirclePictureHierarchy"/>
    <dgm:cxn modelId="{7CF9B602-5213-6E42-B288-BCBFF9507FF4}" type="presParOf" srcId="{BA76AD7E-9493-E74B-8207-C6F804C4A950}" destId="{B708C0BE-06B5-8A47-9DEB-5E7E80A5A0AF}" srcOrd="0" destOrd="0" presId="urn:microsoft.com/office/officeart/2009/layout/CirclePictureHierarchy"/>
    <dgm:cxn modelId="{0F28C845-A2EC-9C4A-8BA6-E766A0399F9A}" type="presParOf" srcId="{B708C0BE-06B5-8A47-9DEB-5E7E80A5A0AF}" destId="{7A670B42-65F4-BD4E-B37E-45DDECB51CFE}" srcOrd="0" destOrd="0" presId="urn:microsoft.com/office/officeart/2009/layout/CirclePictureHierarchy"/>
    <dgm:cxn modelId="{1F445F48-5BDD-E148-BE2D-56A9C924DA9D}" type="presParOf" srcId="{B708C0BE-06B5-8A47-9DEB-5E7E80A5A0AF}" destId="{48CCB258-C4B2-8940-974C-ACF277C21D73}" srcOrd="1" destOrd="0" presId="urn:microsoft.com/office/officeart/2009/layout/CirclePictureHierarchy"/>
    <dgm:cxn modelId="{3744A73E-61F1-A84A-B7A2-C23776F81C5D}" type="presParOf" srcId="{BA76AD7E-9493-E74B-8207-C6F804C4A950}" destId="{C1F05C9A-9B18-454C-BCF3-4BED8E524B77}" srcOrd="1" destOrd="0" presId="urn:microsoft.com/office/officeart/2009/layout/CirclePictureHierarchy"/>
    <dgm:cxn modelId="{16FA1A44-BF0E-1A4C-BC46-7BF614231D94}" type="presParOf" srcId="{7F4251C5-D770-7A4A-AFF8-BE86F4EB0FDB}" destId="{18AE7307-7329-6648-8667-AFC4F125830F}" srcOrd="2" destOrd="0" presId="urn:microsoft.com/office/officeart/2009/layout/CirclePictureHierarchy"/>
    <dgm:cxn modelId="{A15DACCC-0344-354C-9D9C-AE92A7FA11C8}" type="presParOf" srcId="{7F4251C5-D770-7A4A-AFF8-BE86F4EB0FDB}" destId="{D03C8772-D7B3-6848-A68D-FB80AE9A83F5}" srcOrd="3" destOrd="0" presId="urn:microsoft.com/office/officeart/2009/layout/CirclePictureHierarchy"/>
    <dgm:cxn modelId="{649A1211-1B87-594C-80FD-293376378709}" type="presParOf" srcId="{D03C8772-D7B3-6848-A68D-FB80AE9A83F5}" destId="{C71EBD07-F1BC-6A44-9E38-A6DA29E25EAD}" srcOrd="0" destOrd="0" presId="urn:microsoft.com/office/officeart/2009/layout/CirclePictureHierarchy"/>
    <dgm:cxn modelId="{021EC72D-C14E-6B45-81DB-9795FEEE6E31}" type="presParOf" srcId="{C71EBD07-F1BC-6A44-9E38-A6DA29E25EAD}" destId="{8EC991B0-31BB-5E40-938C-24F3E5DC28AE}" srcOrd="0" destOrd="0" presId="urn:microsoft.com/office/officeart/2009/layout/CirclePictureHierarchy"/>
    <dgm:cxn modelId="{87EDEF42-513A-B142-BD93-C908B0001A9F}" type="presParOf" srcId="{C71EBD07-F1BC-6A44-9E38-A6DA29E25EAD}" destId="{165D26C3-1E99-1C43-A861-FC86CB6D6D6D}" srcOrd="1" destOrd="0" presId="urn:microsoft.com/office/officeart/2009/layout/CirclePictureHierarchy"/>
    <dgm:cxn modelId="{674D888C-39F3-4F4F-8236-F4DD251A4489}" type="presParOf" srcId="{D03C8772-D7B3-6848-A68D-FB80AE9A83F5}" destId="{0C773BD6-3508-6E4F-B72E-21030ED90E3E}" srcOrd="1" destOrd="0" presId="urn:microsoft.com/office/officeart/2009/layout/CirclePictureHierarchy"/>
    <dgm:cxn modelId="{68F3A8F7-EBDB-C140-B01E-909ECC39A1BC}" type="presParOf" srcId="{FEA3D52A-D0D5-934F-8145-8C81A7019D2E}" destId="{29F5253F-30AE-244A-9FEE-0C860BEDAF8D}" srcOrd="2" destOrd="0" presId="urn:microsoft.com/office/officeart/2009/layout/CirclePictureHierarchy"/>
    <dgm:cxn modelId="{A26D21C8-5435-AE45-B8CD-F3AFA78BA379}" type="presParOf" srcId="{FEA3D52A-D0D5-934F-8145-8C81A7019D2E}" destId="{1D2C8C05-7DCC-0D43-BD30-777B25A2724C}" srcOrd="3" destOrd="0" presId="urn:microsoft.com/office/officeart/2009/layout/CirclePictureHierarchy"/>
    <dgm:cxn modelId="{E9E5A579-4AA4-0A44-9417-0025CDEAF9E1}" type="presParOf" srcId="{1D2C8C05-7DCC-0D43-BD30-777B25A2724C}" destId="{A7379B53-6E5F-6043-A42E-2D9C4C1BED54}" srcOrd="0" destOrd="0" presId="urn:microsoft.com/office/officeart/2009/layout/CirclePictureHierarchy"/>
    <dgm:cxn modelId="{D5DE4636-80E2-B842-B32F-6076BE096225}" type="presParOf" srcId="{A7379B53-6E5F-6043-A42E-2D9C4C1BED54}" destId="{44833E67-E66B-2148-9003-9FC9016F4D14}" srcOrd="0" destOrd="0" presId="urn:microsoft.com/office/officeart/2009/layout/CirclePictureHierarchy"/>
    <dgm:cxn modelId="{0800E94A-0548-1842-9359-013E5FE7E62D}" type="presParOf" srcId="{A7379B53-6E5F-6043-A42E-2D9C4C1BED54}" destId="{BFB061C2-DC0C-DA47-A8C5-F80FC5DC31B7}" srcOrd="1" destOrd="0" presId="urn:microsoft.com/office/officeart/2009/layout/CirclePictureHierarchy"/>
    <dgm:cxn modelId="{4083B217-E8F5-284A-9DD0-B0C3ECEFD8F3}" type="presParOf" srcId="{1D2C8C05-7DCC-0D43-BD30-777B25A2724C}" destId="{78F07855-40C1-054F-9FED-957CD28E3B6D}" srcOrd="1" destOrd="0" presId="urn:microsoft.com/office/officeart/2009/layout/CirclePictureHierarchy"/>
    <dgm:cxn modelId="{07F42708-5C2A-B349-A7A8-DD663AAE7C1B}" type="presParOf" srcId="{78F07855-40C1-054F-9FED-957CD28E3B6D}" destId="{45F3198E-C3AA-E440-8CAD-68C32046A070}" srcOrd="0" destOrd="0" presId="urn:microsoft.com/office/officeart/2009/layout/CirclePictureHierarchy"/>
    <dgm:cxn modelId="{653CA2D6-3725-C04A-9FB1-DBD41939C959}" type="presParOf" srcId="{78F07855-40C1-054F-9FED-957CD28E3B6D}" destId="{E994AAF1-34B1-FD44-BC17-3CE73BBD02EA}" srcOrd="1" destOrd="0" presId="urn:microsoft.com/office/officeart/2009/layout/CirclePictureHierarchy"/>
    <dgm:cxn modelId="{93560B22-2E3B-8849-BCF5-FF015481B854}" type="presParOf" srcId="{E994AAF1-34B1-FD44-BC17-3CE73BBD02EA}" destId="{DECACDBF-62B5-F442-93DE-A8C038DB6A44}" srcOrd="0" destOrd="0" presId="urn:microsoft.com/office/officeart/2009/layout/CirclePictureHierarchy"/>
    <dgm:cxn modelId="{808A371E-6D85-3C4A-A187-76BE496EC8CE}" type="presParOf" srcId="{DECACDBF-62B5-F442-93DE-A8C038DB6A44}" destId="{7350F40D-59D5-E645-9B2C-0C1103DD8F47}" srcOrd="0" destOrd="0" presId="urn:microsoft.com/office/officeart/2009/layout/CirclePictureHierarchy"/>
    <dgm:cxn modelId="{81935F5C-6110-EA4A-97AD-FD5EC66F7ADE}" type="presParOf" srcId="{DECACDBF-62B5-F442-93DE-A8C038DB6A44}" destId="{1593727D-699F-0143-A518-625F3C3E8AC3}" srcOrd="1" destOrd="0" presId="urn:microsoft.com/office/officeart/2009/layout/CirclePictureHierarchy"/>
    <dgm:cxn modelId="{B5FE0F6A-E80D-C947-855A-DC7F03DB1BCA}" type="presParOf" srcId="{E994AAF1-34B1-FD44-BC17-3CE73BBD02EA}" destId="{2416B6FE-39F4-3940-A825-180A5F5BBE70}" srcOrd="1" destOrd="0" presId="urn:microsoft.com/office/officeart/2009/layout/CirclePictureHierarchy"/>
    <dgm:cxn modelId="{2611664C-F3C5-2F48-8D7E-F41FA2A1F45E}" type="presParOf" srcId="{CCB311ED-B7F8-6249-90B8-B43C1C745649}" destId="{6CB55975-BEE4-5A4F-AD66-907BB3D607CB}" srcOrd="1" destOrd="0" presId="urn:microsoft.com/office/officeart/2009/layout/CirclePictureHierarchy"/>
    <dgm:cxn modelId="{E71FC8E7-1EEA-CD4D-8C9E-E2F9B125AB96}" type="presParOf" srcId="{6CB55975-BEE4-5A4F-AD66-907BB3D607CB}" destId="{F545896B-E9AE-0444-8B08-D5581636CA3C}" srcOrd="0" destOrd="0" presId="urn:microsoft.com/office/officeart/2009/layout/CirclePictureHierarchy"/>
    <dgm:cxn modelId="{F529509E-AA7E-874E-A6BA-1E6F9F3478E6}" type="presParOf" srcId="{F545896B-E9AE-0444-8B08-D5581636CA3C}" destId="{FA50F4F9-E3BE-804B-8DD3-76F86C0484A3}" srcOrd="0" destOrd="0" presId="urn:microsoft.com/office/officeart/2009/layout/CirclePictureHierarchy"/>
    <dgm:cxn modelId="{8B62B3EF-AF3E-BD46-BA5D-BCA257295D39}" type="presParOf" srcId="{F545896B-E9AE-0444-8B08-D5581636CA3C}" destId="{9B440EE9-C64B-4142-8F96-3ED3596A30BA}" srcOrd="1" destOrd="0" presId="urn:microsoft.com/office/officeart/2009/layout/CirclePictureHierarchy"/>
    <dgm:cxn modelId="{87B8098E-B185-6E4D-BCD6-0D006E07D0AF}" type="presParOf" srcId="{6CB55975-BEE4-5A4F-AD66-907BB3D607CB}" destId="{C57A0FB5-28F7-A14B-A226-6FCD4C995D0A}" srcOrd="1" destOrd="0" presId="urn:microsoft.com/office/officeart/2009/layout/CirclePictureHierarchy"/>
    <dgm:cxn modelId="{F3E31464-162C-124A-B574-EBD68271FB9C}" type="presParOf" srcId="{C57A0FB5-28F7-A14B-A226-6FCD4C995D0A}" destId="{85B3E60B-B265-EE4D-912A-2404993A8DDA}" srcOrd="0" destOrd="0" presId="urn:microsoft.com/office/officeart/2009/layout/CirclePictureHierarchy"/>
    <dgm:cxn modelId="{6698D51A-D402-0340-AB9B-43400C832FC0}" type="presParOf" srcId="{C57A0FB5-28F7-A14B-A226-6FCD4C995D0A}" destId="{E73DD7C9-4338-2F4A-8364-2EAF516D74F9}" srcOrd="1" destOrd="0" presId="urn:microsoft.com/office/officeart/2009/layout/CirclePictureHierarchy"/>
    <dgm:cxn modelId="{AE2505C9-873F-1F48-BCDA-D88904F298AA}" type="presParOf" srcId="{E73DD7C9-4338-2F4A-8364-2EAF516D74F9}" destId="{A76751A2-4852-4E41-95D7-4C3A6D526E27}" srcOrd="0" destOrd="0" presId="urn:microsoft.com/office/officeart/2009/layout/CirclePictureHierarchy"/>
    <dgm:cxn modelId="{40ADEB1E-51AD-DE42-BB31-18DD893342BF}" type="presParOf" srcId="{A76751A2-4852-4E41-95D7-4C3A6D526E27}" destId="{6C889F95-F37D-8B45-8E96-2C183DE79C34}" srcOrd="0" destOrd="0" presId="urn:microsoft.com/office/officeart/2009/layout/CirclePictureHierarchy"/>
    <dgm:cxn modelId="{036578EE-3877-FB4B-9A94-1296CFC59D60}" type="presParOf" srcId="{A76751A2-4852-4E41-95D7-4C3A6D526E27}" destId="{DDFAD45A-A896-3B4B-9118-A7D4134C2F56}" srcOrd="1" destOrd="0" presId="urn:microsoft.com/office/officeart/2009/layout/CirclePictureHierarchy"/>
    <dgm:cxn modelId="{F777FA49-770E-D247-AA86-BF781EA1CBA9}" type="presParOf" srcId="{E73DD7C9-4338-2F4A-8364-2EAF516D74F9}" destId="{34918A45-E69D-3A4D-8C2A-EBBA4798331C}" srcOrd="1" destOrd="0" presId="urn:microsoft.com/office/officeart/2009/layout/CirclePictureHierarchy"/>
    <dgm:cxn modelId="{E907CC3C-6286-E241-B347-80FD09292260}" type="presParOf" srcId="{34918A45-E69D-3A4D-8C2A-EBBA4798331C}" destId="{43CBF0E1-0BB9-4649-9984-6D6C06C55607}" srcOrd="0" destOrd="0" presId="urn:microsoft.com/office/officeart/2009/layout/CirclePictureHierarchy"/>
    <dgm:cxn modelId="{A3767961-80BD-E14E-885F-EC1FD42DED8A}" type="presParOf" srcId="{34918A45-E69D-3A4D-8C2A-EBBA4798331C}" destId="{2B042B41-7F98-3A4C-8258-9E87C0EDC8E2}" srcOrd="1" destOrd="0" presId="urn:microsoft.com/office/officeart/2009/layout/CirclePictureHierarchy"/>
    <dgm:cxn modelId="{234BBAE5-DA67-5240-B7D5-57EDC143A1CD}" type="presParOf" srcId="{2B042B41-7F98-3A4C-8258-9E87C0EDC8E2}" destId="{DDDF4A4C-C320-2742-9D5A-F9DDD497E872}" srcOrd="0" destOrd="0" presId="urn:microsoft.com/office/officeart/2009/layout/CirclePictureHierarchy"/>
    <dgm:cxn modelId="{D41C63DC-CB20-2F4C-82C7-18FA3F38DDC7}" type="presParOf" srcId="{DDDF4A4C-C320-2742-9D5A-F9DDD497E872}" destId="{85372856-172C-7A4B-AAF9-D8F2198795B3}" srcOrd="0" destOrd="0" presId="urn:microsoft.com/office/officeart/2009/layout/CirclePictureHierarchy"/>
    <dgm:cxn modelId="{BBD374E8-73BE-4140-9EE2-C1C6B7DDC3CC}" type="presParOf" srcId="{DDDF4A4C-C320-2742-9D5A-F9DDD497E872}" destId="{99494C7B-E82E-BB4C-A749-15EAC61DAB13}" srcOrd="1" destOrd="0" presId="urn:microsoft.com/office/officeart/2009/layout/CirclePictureHierarchy"/>
    <dgm:cxn modelId="{B91DC1CF-084C-C944-A559-F6257827CF5F}" type="presParOf" srcId="{2B042B41-7F98-3A4C-8258-9E87C0EDC8E2}" destId="{0C55526B-C1C4-0A4C-9A37-A91EA8AC618E}" srcOrd="1" destOrd="0" presId="urn:microsoft.com/office/officeart/2009/layout/CirclePictureHierarchy"/>
    <dgm:cxn modelId="{0701987D-7642-5444-96DD-3C28E2DFB7B1}" type="presParOf" srcId="{34918A45-E69D-3A4D-8C2A-EBBA4798331C}" destId="{E56A1E9D-D92E-8B4E-ADD8-3C4191E12C20}" srcOrd="2" destOrd="0" presId="urn:microsoft.com/office/officeart/2009/layout/CirclePictureHierarchy"/>
    <dgm:cxn modelId="{B0F8F606-C17B-8B40-BABE-AEEF5244F638}" type="presParOf" srcId="{34918A45-E69D-3A4D-8C2A-EBBA4798331C}" destId="{0385BD77-1716-734C-89D2-B65632E38FE3}" srcOrd="3" destOrd="0" presId="urn:microsoft.com/office/officeart/2009/layout/CirclePictureHierarchy"/>
    <dgm:cxn modelId="{F00D8377-9B49-2F4D-A70B-E1C38A9DA41A}" type="presParOf" srcId="{0385BD77-1716-734C-89D2-B65632E38FE3}" destId="{8B510E70-CC0E-3C4A-A7F3-2012E604E71B}" srcOrd="0" destOrd="0" presId="urn:microsoft.com/office/officeart/2009/layout/CirclePictureHierarchy"/>
    <dgm:cxn modelId="{18925CBE-9F3F-9F42-AFF4-AE8543E84708}" type="presParOf" srcId="{8B510E70-CC0E-3C4A-A7F3-2012E604E71B}" destId="{836AAE9C-93F1-8243-9046-9455EF1403A4}" srcOrd="0" destOrd="0" presId="urn:microsoft.com/office/officeart/2009/layout/CirclePictureHierarchy"/>
    <dgm:cxn modelId="{FD8C3EB3-F59E-B041-A0A0-10834B13015D}" type="presParOf" srcId="{8B510E70-CC0E-3C4A-A7F3-2012E604E71B}" destId="{AACFB42E-F009-CC49-8A40-7FA324DF04E1}" srcOrd="1" destOrd="0" presId="urn:microsoft.com/office/officeart/2009/layout/CirclePictureHierarchy"/>
    <dgm:cxn modelId="{3C9484AD-8134-B04D-AD5F-C058F711F22C}" type="presParOf" srcId="{0385BD77-1716-734C-89D2-B65632E38FE3}" destId="{D11C26DE-F1C9-1D4E-9776-919E4D5BCE14}" srcOrd="1" destOrd="0" presId="urn:microsoft.com/office/officeart/2009/layout/CirclePictureHierarchy"/>
    <dgm:cxn modelId="{657B68A6-BC1E-F54B-ABF4-A6D17BD3F0D6}" type="presParOf" srcId="{C57A0FB5-28F7-A14B-A226-6FCD4C995D0A}" destId="{33B12B13-A5D4-2B4B-952B-4B63DA7E39C5}" srcOrd="2" destOrd="0" presId="urn:microsoft.com/office/officeart/2009/layout/CirclePictureHierarchy"/>
    <dgm:cxn modelId="{3BC0D869-E483-D341-9938-D2FFF6D0C746}" type="presParOf" srcId="{C57A0FB5-28F7-A14B-A226-6FCD4C995D0A}" destId="{38969735-89E1-3348-8088-3EB37CAF2D01}" srcOrd="3" destOrd="0" presId="urn:microsoft.com/office/officeart/2009/layout/CirclePictureHierarchy"/>
    <dgm:cxn modelId="{25CAA5F6-F762-7B4D-B8E0-76D3B727960E}" type="presParOf" srcId="{38969735-89E1-3348-8088-3EB37CAF2D01}" destId="{544717D8-281E-2940-99CE-70099CAC07A0}" srcOrd="0" destOrd="0" presId="urn:microsoft.com/office/officeart/2009/layout/CirclePictureHierarchy"/>
    <dgm:cxn modelId="{13EDB8CF-B8AE-7549-AA23-96055DCE7344}" type="presParOf" srcId="{544717D8-281E-2940-99CE-70099CAC07A0}" destId="{30E208D5-CFFD-B74E-9E3B-89ED0A807403}" srcOrd="0" destOrd="0" presId="urn:microsoft.com/office/officeart/2009/layout/CirclePictureHierarchy"/>
    <dgm:cxn modelId="{7F22747B-8460-C54F-85F0-C9DD2161E8C5}" type="presParOf" srcId="{544717D8-281E-2940-99CE-70099CAC07A0}" destId="{68D22DA0-2376-B642-ABBA-FE56B2F527F9}" srcOrd="1" destOrd="0" presId="urn:microsoft.com/office/officeart/2009/layout/CirclePictureHierarchy"/>
    <dgm:cxn modelId="{86448947-B0F3-2040-81D3-AD03E6A138E9}" type="presParOf" srcId="{38969735-89E1-3348-8088-3EB37CAF2D01}" destId="{1A82C184-B767-364E-A33C-ACAD4AA114A4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CD9553C-78F8-B94A-A33F-A3EEA722ED5C}" type="doc">
      <dgm:prSet loTypeId="urn:microsoft.com/office/officeart/2005/8/layout/hierarchy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B189E19-C311-AD40-996E-11ED4BF2FEB3}">
      <dgm:prSet/>
      <dgm:spPr/>
      <dgm:t>
        <a:bodyPr/>
        <a:lstStyle/>
        <a:p>
          <a:r>
            <a:rPr lang="en-US" dirty="0"/>
            <a:t>Complex Instruction Set Computer</a:t>
          </a:r>
        </a:p>
      </dgm:t>
    </dgm:pt>
    <dgm:pt modelId="{38574A6A-8B4D-C644-831C-41A147CE4307}" type="parTrans" cxnId="{ED8F4D39-B05C-3C41-A72F-6A7BA6DBD152}">
      <dgm:prSet/>
      <dgm:spPr/>
      <dgm:t>
        <a:bodyPr/>
        <a:lstStyle/>
        <a:p>
          <a:endParaRPr lang="en-US"/>
        </a:p>
      </dgm:t>
    </dgm:pt>
    <dgm:pt modelId="{9B1A3768-C808-6D4F-97AD-2D9E07AF3848}" type="sibTrans" cxnId="{ED8F4D39-B05C-3C41-A72F-6A7BA6DBD152}">
      <dgm:prSet/>
      <dgm:spPr/>
      <dgm:t>
        <a:bodyPr/>
        <a:lstStyle/>
        <a:p>
          <a:endParaRPr lang="en-US"/>
        </a:p>
      </dgm:t>
    </dgm:pt>
    <dgm:pt modelId="{9FFB4944-FC31-234D-8040-CF79C7AF6393}">
      <dgm:prSet/>
      <dgm:spPr/>
      <dgm:t>
        <a:bodyPr/>
        <a:lstStyle/>
        <a:p>
          <a:r>
            <a:rPr lang="en-US" dirty="0"/>
            <a:t>Rich instruction set</a:t>
          </a:r>
        </a:p>
      </dgm:t>
    </dgm:pt>
    <dgm:pt modelId="{823C9DC0-36AA-4A49-AE6F-EE7F5FB2ED82}" type="parTrans" cxnId="{6E9DF403-CF83-4B43-A5F8-41F750E38C6E}">
      <dgm:prSet/>
      <dgm:spPr/>
      <dgm:t>
        <a:bodyPr/>
        <a:lstStyle/>
        <a:p>
          <a:endParaRPr lang="en-US"/>
        </a:p>
      </dgm:t>
    </dgm:pt>
    <dgm:pt modelId="{76FE1995-8452-9148-AD76-5FEDF2B449D8}" type="sibTrans" cxnId="{6E9DF403-CF83-4B43-A5F8-41F750E38C6E}">
      <dgm:prSet/>
      <dgm:spPr/>
      <dgm:t>
        <a:bodyPr/>
        <a:lstStyle/>
        <a:p>
          <a:endParaRPr lang="en-US"/>
        </a:p>
      </dgm:t>
    </dgm:pt>
    <dgm:pt modelId="{78CFFA46-933B-A841-85E7-689A47A238EA}">
      <dgm:prSet/>
      <dgm:spPr/>
      <dgm:t>
        <a:bodyPr/>
        <a:lstStyle/>
        <a:p>
          <a:r>
            <a:rPr lang="en-US" dirty="0"/>
            <a:t>High code density</a:t>
          </a:r>
        </a:p>
      </dgm:t>
    </dgm:pt>
    <dgm:pt modelId="{80924AB1-2EFF-DF43-869F-FCA095E46172}" type="parTrans" cxnId="{0B4CAB5D-1B53-044C-96B9-DEC83F394A5E}">
      <dgm:prSet/>
      <dgm:spPr/>
      <dgm:t>
        <a:bodyPr/>
        <a:lstStyle/>
        <a:p>
          <a:endParaRPr lang="en-US"/>
        </a:p>
      </dgm:t>
    </dgm:pt>
    <dgm:pt modelId="{D559611C-097B-404F-ABAD-B509B634043C}" type="sibTrans" cxnId="{0B4CAB5D-1B53-044C-96B9-DEC83F394A5E}">
      <dgm:prSet/>
      <dgm:spPr/>
      <dgm:t>
        <a:bodyPr/>
        <a:lstStyle/>
        <a:p>
          <a:endParaRPr lang="en-US"/>
        </a:p>
      </dgm:t>
    </dgm:pt>
    <dgm:pt modelId="{E95DDB57-2A71-DB4C-AF05-3BFD6119EB0E}">
      <dgm:prSet/>
      <dgm:spPr/>
      <dgm:t>
        <a:bodyPr/>
        <a:lstStyle/>
        <a:p>
          <a:r>
            <a:rPr lang="en-US" dirty="0"/>
            <a:t>High performance in parallel processing (gaming, video editing)</a:t>
          </a:r>
        </a:p>
      </dgm:t>
    </dgm:pt>
    <dgm:pt modelId="{49D2891B-4B30-624A-BF8B-6D65C774692A}" type="parTrans" cxnId="{04850784-C728-564E-B3A8-67195C9AD831}">
      <dgm:prSet/>
      <dgm:spPr/>
      <dgm:t>
        <a:bodyPr/>
        <a:lstStyle/>
        <a:p>
          <a:endParaRPr lang="en-US"/>
        </a:p>
      </dgm:t>
    </dgm:pt>
    <dgm:pt modelId="{EB24C602-62A5-D84C-819D-D3C206D98247}" type="sibTrans" cxnId="{04850784-C728-564E-B3A8-67195C9AD831}">
      <dgm:prSet/>
      <dgm:spPr/>
      <dgm:t>
        <a:bodyPr/>
        <a:lstStyle/>
        <a:p>
          <a:endParaRPr lang="en-US"/>
        </a:p>
      </dgm:t>
    </dgm:pt>
    <dgm:pt modelId="{F5AD39BE-0CD8-0D42-89EA-70DF5DF984E8}">
      <dgm:prSet/>
      <dgm:spPr/>
      <dgm:t>
        <a:bodyPr/>
        <a:lstStyle/>
        <a:p>
          <a:r>
            <a:rPr lang="en-US" dirty="0"/>
            <a:t>Compatible with a wide range of software</a:t>
          </a:r>
        </a:p>
      </dgm:t>
    </dgm:pt>
    <dgm:pt modelId="{A9FD8400-B282-794E-A788-03A1A4E56FC3}" type="parTrans" cxnId="{E95B2F5B-426D-554A-A606-01A192BAA0D9}">
      <dgm:prSet/>
      <dgm:spPr/>
      <dgm:t>
        <a:bodyPr/>
        <a:lstStyle/>
        <a:p>
          <a:endParaRPr lang="en-US"/>
        </a:p>
      </dgm:t>
    </dgm:pt>
    <dgm:pt modelId="{641092CD-1D84-8047-908B-AF56990B65D7}" type="sibTrans" cxnId="{E95B2F5B-426D-554A-A606-01A192BAA0D9}">
      <dgm:prSet/>
      <dgm:spPr/>
      <dgm:t>
        <a:bodyPr/>
        <a:lstStyle/>
        <a:p>
          <a:endParaRPr lang="en-US"/>
        </a:p>
      </dgm:t>
    </dgm:pt>
    <dgm:pt modelId="{57A514B6-50D0-7043-B621-6C846BB37556}">
      <dgm:prSet/>
      <dgm:spPr/>
      <dgm:t>
        <a:bodyPr/>
        <a:lstStyle/>
        <a:p>
          <a:r>
            <a:rPr lang="en-US" dirty="0"/>
            <a:t>Intel x86</a:t>
          </a:r>
        </a:p>
      </dgm:t>
    </dgm:pt>
    <dgm:pt modelId="{DFBCE3E1-3FA2-554D-BCD5-5FB6C928CBFC}" type="parTrans" cxnId="{86015F56-4D0D-F94D-95F6-DCBCBCB401B5}">
      <dgm:prSet/>
      <dgm:spPr/>
      <dgm:t>
        <a:bodyPr/>
        <a:lstStyle/>
        <a:p>
          <a:endParaRPr lang="en-US"/>
        </a:p>
      </dgm:t>
    </dgm:pt>
    <dgm:pt modelId="{9F1243B5-44D3-E841-BB62-47352A890DAF}" type="sibTrans" cxnId="{86015F56-4D0D-F94D-95F6-DCBCBCB401B5}">
      <dgm:prSet/>
      <dgm:spPr/>
      <dgm:t>
        <a:bodyPr/>
        <a:lstStyle/>
        <a:p>
          <a:endParaRPr lang="en-US"/>
        </a:p>
      </dgm:t>
    </dgm:pt>
    <dgm:pt modelId="{627C4830-A2BB-994C-9970-E9B408738655}">
      <dgm:prSet/>
      <dgm:spPr/>
      <dgm:t>
        <a:bodyPr/>
        <a:lstStyle/>
        <a:p>
          <a:r>
            <a:rPr lang="en-US" dirty="0"/>
            <a:t>Used in most personal computers and laptops</a:t>
          </a:r>
        </a:p>
      </dgm:t>
    </dgm:pt>
    <dgm:pt modelId="{545C388E-6E0B-164C-9827-11ACB07BE058}" type="parTrans" cxnId="{02A66F32-DE35-FD42-9738-17D244CB3E84}">
      <dgm:prSet/>
      <dgm:spPr/>
      <dgm:t>
        <a:bodyPr/>
        <a:lstStyle/>
        <a:p>
          <a:endParaRPr lang="en-US"/>
        </a:p>
      </dgm:t>
    </dgm:pt>
    <dgm:pt modelId="{A0F30FC1-FDB7-2547-BB29-3F3303F35B8E}" type="sibTrans" cxnId="{02A66F32-DE35-FD42-9738-17D244CB3E84}">
      <dgm:prSet/>
      <dgm:spPr/>
      <dgm:t>
        <a:bodyPr/>
        <a:lstStyle/>
        <a:p>
          <a:endParaRPr lang="en-US"/>
        </a:p>
      </dgm:t>
    </dgm:pt>
    <dgm:pt modelId="{A00DE9E1-0EAC-3E47-AF9D-2CC6B025EA48}">
      <dgm:prSet/>
      <dgm:spPr/>
      <dgm:t>
        <a:bodyPr/>
        <a:lstStyle/>
        <a:p>
          <a:r>
            <a:rPr lang="en-US" dirty="0"/>
            <a:t>Compatible with Windows, Linux, macOS</a:t>
          </a:r>
        </a:p>
      </dgm:t>
    </dgm:pt>
    <dgm:pt modelId="{3A514611-325A-0E45-8984-41D7B172A278}" type="parTrans" cxnId="{1C5859BC-8918-6041-9E93-DED26E07E491}">
      <dgm:prSet/>
      <dgm:spPr/>
      <dgm:t>
        <a:bodyPr/>
        <a:lstStyle/>
        <a:p>
          <a:endParaRPr lang="en-US"/>
        </a:p>
      </dgm:t>
    </dgm:pt>
    <dgm:pt modelId="{0845ABB6-8D4F-5C42-8F32-FDFD44494101}" type="sibTrans" cxnId="{1C5859BC-8918-6041-9E93-DED26E07E491}">
      <dgm:prSet/>
      <dgm:spPr/>
      <dgm:t>
        <a:bodyPr/>
        <a:lstStyle/>
        <a:p>
          <a:endParaRPr lang="en-US"/>
        </a:p>
      </dgm:t>
    </dgm:pt>
    <dgm:pt modelId="{0D03A810-8F8E-1946-9DF6-A59D96CE6A38}">
      <dgm:prSet/>
      <dgm:spPr/>
      <dgm:t>
        <a:bodyPr/>
        <a:lstStyle/>
        <a:p>
          <a:r>
            <a:rPr lang="en-US" dirty="0"/>
            <a:t>Powerful consumption, heat generation are high</a:t>
          </a:r>
        </a:p>
      </dgm:t>
    </dgm:pt>
    <dgm:pt modelId="{3448E80D-D7ED-E04F-99F0-334863BC708E}" type="parTrans" cxnId="{C9E545FA-8666-E844-962E-04703913CB2E}">
      <dgm:prSet/>
      <dgm:spPr/>
      <dgm:t>
        <a:bodyPr/>
        <a:lstStyle/>
        <a:p>
          <a:endParaRPr lang="en-US"/>
        </a:p>
      </dgm:t>
    </dgm:pt>
    <dgm:pt modelId="{84A6A235-2F0E-D743-A0B7-308301EB642D}" type="sibTrans" cxnId="{C9E545FA-8666-E844-962E-04703913CB2E}">
      <dgm:prSet/>
      <dgm:spPr/>
      <dgm:t>
        <a:bodyPr/>
        <a:lstStyle/>
        <a:p>
          <a:endParaRPr lang="en-US"/>
        </a:p>
      </dgm:t>
    </dgm:pt>
    <dgm:pt modelId="{88BBD5E2-8474-AD4E-B326-CEBBE64CB44D}">
      <dgm:prSet/>
      <dgm:spPr/>
      <dgm:t>
        <a:bodyPr/>
        <a:lstStyle/>
        <a:p>
          <a:r>
            <a:rPr lang="en-US" dirty="0"/>
            <a:t>AMD (x86-64)</a:t>
          </a:r>
        </a:p>
      </dgm:t>
    </dgm:pt>
    <dgm:pt modelId="{D70F804C-AFA7-8C44-8128-61338C064A94}" type="parTrans" cxnId="{EC7A1EA8-B207-2D49-9F4A-7B96C6B8389B}">
      <dgm:prSet/>
      <dgm:spPr/>
      <dgm:t>
        <a:bodyPr/>
        <a:lstStyle/>
        <a:p>
          <a:endParaRPr lang="en-US"/>
        </a:p>
      </dgm:t>
    </dgm:pt>
    <dgm:pt modelId="{109C7155-A5DF-0448-BF39-11A42691EC59}" type="sibTrans" cxnId="{EC7A1EA8-B207-2D49-9F4A-7B96C6B8389B}">
      <dgm:prSet/>
      <dgm:spPr/>
      <dgm:t>
        <a:bodyPr/>
        <a:lstStyle/>
        <a:p>
          <a:endParaRPr lang="en-US"/>
        </a:p>
      </dgm:t>
    </dgm:pt>
    <dgm:pt modelId="{471324F5-DD93-EB47-A3C3-10E2D7197F25}" type="pres">
      <dgm:prSet presAssocID="{4CD9553C-78F8-B94A-A33F-A3EEA722ED5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A80A1501-9705-EF4C-A9FC-509C156D88F2}" type="pres">
      <dgm:prSet presAssocID="{AB189E19-C311-AD40-996E-11ED4BF2FEB3}" presName="root1" presStyleCnt="0"/>
      <dgm:spPr/>
    </dgm:pt>
    <dgm:pt modelId="{18A724EB-CEED-7D48-8FA4-0C995C48BC3A}" type="pres">
      <dgm:prSet presAssocID="{AB189E19-C311-AD40-996E-11ED4BF2FEB3}" presName="LevelOneTextNode" presStyleLbl="node0" presStyleIdx="0" presStyleCnt="3">
        <dgm:presLayoutVars>
          <dgm:chPref val="3"/>
        </dgm:presLayoutVars>
      </dgm:prSet>
      <dgm:spPr/>
    </dgm:pt>
    <dgm:pt modelId="{D65372FF-F0C9-2D44-A045-1BC8B38224FD}" type="pres">
      <dgm:prSet presAssocID="{AB189E19-C311-AD40-996E-11ED4BF2FEB3}" presName="level2hierChild" presStyleCnt="0"/>
      <dgm:spPr/>
    </dgm:pt>
    <dgm:pt modelId="{C5BDBCEC-BCB3-3A40-98BC-916920EF5FEF}" type="pres">
      <dgm:prSet presAssocID="{823C9DC0-36AA-4A49-AE6F-EE7F5FB2ED82}" presName="conn2-1" presStyleLbl="parChTrans1D2" presStyleIdx="0" presStyleCnt="5"/>
      <dgm:spPr/>
    </dgm:pt>
    <dgm:pt modelId="{18116E65-7B93-3B4D-B51E-52E07F9A2CD8}" type="pres">
      <dgm:prSet presAssocID="{823C9DC0-36AA-4A49-AE6F-EE7F5FB2ED82}" presName="connTx" presStyleLbl="parChTrans1D2" presStyleIdx="0" presStyleCnt="5"/>
      <dgm:spPr/>
    </dgm:pt>
    <dgm:pt modelId="{16C50D5E-A9A5-3046-818B-9AFD498B90B4}" type="pres">
      <dgm:prSet presAssocID="{9FFB4944-FC31-234D-8040-CF79C7AF6393}" presName="root2" presStyleCnt="0"/>
      <dgm:spPr/>
    </dgm:pt>
    <dgm:pt modelId="{1FABADFD-AE3F-A144-BB68-9BACE59EF383}" type="pres">
      <dgm:prSet presAssocID="{9FFB4944-FC31-234D-8040-CF79C7AF6393}" presName="LevelTwoTextNode" presStyleLbl="node2" presStyleIdx="0" presStyleCnt="5">
        <dgm:presLayoutVars>
          <dgm:chPref val="3"/>
        </dgm:presLayoutVars>
      </dgm:prSet>
      <dgm:spPr/>
    </dgm:pt>
    <dgm:pt modelId="{78AA4CDB-2EBF-4044-8865-700E0B9EA4F0}" type="pres">
      <dgm:prSet presAssocID="{9FFB4944-FC31-234D-8040-CF79C7AF6393}" presName="level3hierChild" presStyleCnt="0"/>
      <dgm:spPr/>
    </dgm:pt>
    <dgm:pt modelId="{0C4BA231-E1D8-B54B-A603-8E917605002B}" type="pres">
      <dgm:prSet presAssocID="{80924AB1-2EFF-DF43-869F-FCA095E46172}" presName="conn2-1" presStyleLbl="parChTrans1D3" presStyleIdx="0" presStyleCnt="2"/>
      <dgm:spPr/>
    </dgm:pt>
    <dgm:pt modelId="{F898ADF0-12AC-384C-B3C6-3B25619DAB6A}" type="pres">
      <dgm:prSet presAssocID="{80924AB1-2EFF-DF43-869F-FCA095E46172}" presName="connTx" presStyleLbl="parChTrans1D3" presStyleIdx="0" presStyleCnt="2"/>
      <dgm:spPr/>
    </dgm:pt>
    <dgm:pt modelId="{30FAA966-4D8A-F741-94AC-F00AAC92AB90}" type="pres">
      <dgm:prSet presAssocID="{78CFFA46-933B-A841-85E7-689A47A238EA}" presName="root2" presStyleCnt="0"/>
      <dgm:spPr/>
    </dgm:pt>
    <dgm:pt modelId="{784682D7-FC09-2244-99C2-7BD5A4105F61}" type="pres">
      <dgm:prSet presAssocID="{78CFFA46-933B-A841-85E7-689A47A238EA}" presName="LevelTwoTextNode" presStyleLbl="node3" presStyleIdx="0" presStyleCnt="2">
        <dgm:presLayoutVars>
          <dgm:chPref val="3"/>
        </dgm:presLayoutVars>
      </dgm:prSet>
      <dgm:spPr/>
    </dgm:pt>
    <dgm:pt modelId="{17A2870C-2399-6743-B224-79B950A2D6CC}" type="pres">
      <dgm:prSet presAssocID="{78CFFA46-933B-A841-85E7-689A47A238EA}" presName="level3hierChild" presStyleCnt="0"/>
      <dgm:spPr/>
    </dgm:pt>
    <dgm:pt modelId="{2B965587-E06C-1841-BA2F-269EAD29700A}" type="pres">
      <dgm:prSet presAssocID="{49D2891B-4B30-624A-BF8B-6D65C774692A}" presName="conn2-1" presStyleLbl="parChTrans1D3" presStyleIdx="1" presStyleCnt="2"/>
      <dgm:spPr/>
    </dgm:pt>
    <dgm:pt modelId="{8D2FF5A9-93B1-2E4D-885B-2B33557C2D2E}" type="pres">
      <dgm:prSet presAssocID="{49D2891B-4B30-624A-BF8B-6D65C774692A}" presName="connTx" presStyleLbl="parChTrans1D3" presStyleIdx="1" presStyleCnt="2"/>
      <dgm:spPr/>
    </dgm:pt>
    <dgm:pt modelId="{0C4ACC3C-523F-D345-B439-EED8D0A5C49B}" type="pres">
      <dgm:prSet presAssocID="{E95DDB57-2A71-DB4C-AF05-3BFD6119EB0E}" presName="root2" presStyleCnt="0"/>
      <dgm:spPr/>
    </dgm:pt>
    <dgm:pt modelId="{0265BA33-586B-E143-A34F-D3BC40BF66E1}" type="pres">
      <dgm:prSet presAssocID="{E95DDB57-2A71-DB4C-AF05-3BFD6119EB0E}" presName="LevelTwoTextNode" presStyleLbl="node3" presStyleIdx="1" presStyleCnt="2">
        <dgm:presLayoutVars>
          <dgm:chPref val="3"/>
        </dgm:presLayoutVars>
      </dgm:prSet>
      <dgm:spPr/>
    </dgm:pt>
    <dgm:pt modelId="{C441C747-073E-B842-A8D9-86FA045BCA72}" type="pres">
      <dgm:prSet presAssocID="{E95DDB57-2A71-DB4C-AF05-3BFD6119EB0E}" presName="level3hierChild" presStyleCnt="0"/>
      <dgm:spPr/>
    </dgm:pt>
    <dgm:pt modelId="{3FBC7BF4-794A-6F45-824C-B5B99BD1CD0B}" type="pres">
      <dgm:prSet presAssocID="{A9FD8400-B282-794E-A788-03A1A4E56FC3}" presName="conn2-1" presStyleLbl="parChTrans1D2" presStyleIdx="1" presStyleCnt="5"/>
      <dgm:spPr/>
    </dgm:pt>
    <dgm:pt modelId="{E78C6066-FDC6-DD45-8C2C-BEEAA2D89898}" type="pres">
      <dgm:prSet presAssocID="{A9FD8400-B282-794E-A788-03A1A4E56FC3}" presName="connTx" presStyleLbl="parChTrans1D2" presStyleIdx="1" presStyleCnt="5"/>
      <dgm:spPr/>
    </dgm:pt>
    <dgm:pt modelId="{7C5A26DD-9679-2942-AD9A-FC1CACB31F67}" type="pres">
      <dgm:prSet presAssocID="{F5AD39BE-0CD8-0D42-89EA-70DF5DF984E8}" presName="root2" presStyleCnt="0"/>
      <dgm:spPr/>
    </dgm:pt>
    <dgm:pt modelId="{5BBB3D60-D343-414F-AF7D-996782FB1D55}" type="pres">
      <dgm:prSet presAssocID="{F5AD39BE-0CD8-0D42-89EA-70DF5DF984E8}" presName="LevelTwoTextNode" presStyleLbl="node2" presStyleIdx="1" presStyleCnt="5">
        <dgm:presLayoutVars>
          <dgm:chPref val="3"/>
        </dgm:presLayoutVars>
      </dgm:prSet>
      <dgm:spPr/>
    </dgm:pt>
    <dgm:pt modelId="{D6DE5232-5DC1-1240-B158-6488A5266627}" type="pres">
      <dgm:prSet presAssocID="{F5AD39BE-0CD8-0D42-89EA-70DF5DF984E8}" presName="level3hierChild" presStyleCnt="0"/>
      <dgm:spPr/>
    </dgm:pt>
    <dgm:pt modelId="{B0A3A8C7-6470-9B4A-BE04-A82FBA9DC982}" type="pres">
      <dgm:prSet presAssocID="{57A514B6-50D0-7043-B621-6C846BB37556}" presName="root1" presStyleCnt="0"/>
      <dgm:spPr/>
    </dgm:pt>
    <dgm:pt modelId="{67C6E797-B7DB-D24F-9C0B-87E7830CCC33}" type="pres">
      <dgm:prSet presAssocID="{57A514B6-50D0-7043-B621-6C846BB37556}" presName="LevelOneTextNode" presStyleLbl="node0" presStyleIdx="1" presStyleCnt="3">
        <dgm:presLayoutVars>
          <dgm:chPref val="3"/>
        </dgm:presLayoutVars>
      </dgm:prSet>
      <dgm:spPr/>
    </dgm:pt>
    <dgm:pt modelId="{692487F2-E7C5-2B47-A09C-462EEF198A03}" type="pres">
      <dgm:prSet presAssocID="{57A514B6-50D0-7043-B621-6C846BB37556}" presName="level2hierChild" presStyleCnt="0"/>
      <dgm:spPr/>
    </dgm:pt>
    <dgm:pt modelId="{A625DA30-980C-8142-8267-AD050C1685C0}" type="pres">
      <dgm:prSet presAssocID="{545C388E-6E0B-164C-9827-11ACB07BE058}" presName="conn2-1" presStyleLbl="parChTrans1D2" presStyleIdx="2" presStyleCnt="5"/>
      <dgm:spPr/>
    </dgm:pt>
    <dgm:pt modelId="{517F0A47-3982-3047-AC87-B43EF41F8265}" type="pres">
      <dgm:prSet presAssocID="{545C388E-6E0B-164C-9827-11ACB07BE058}" presName="connTx" presStyleLbl="parChTrans1D2" presStyleIdx="2" presStyleCnt="5"/>
      <dgm:spPr/>
    </dgm:pt>
    <dgm:pt modelId="{D2CE5E44-D822-5B42-B109-119900BCF34F}" type="pres">
      <dgm:prSet presAssocID="{627C4830-A2BB-994C-9970-E9B408738655}" presName="root2" presStyleCnt="0"/>
      <dgm:spPr/>
    </dgm:pt>
    <dgm:pt modelId="{8AB37C64-8629-7543-864E-97C86CE7D5C0}" type="pres">
      <dgm:prSet presAssocID="{627C4830-A2BB-994C-9970-E9B408738655}" presName="LevelTwoTextNode" presStyleLbl="node2" presStyleIdx="2" presStyleCnt="5">
        <dgm:presLayoutVars>
          <dgm:chPref val="3"/>
        </dgm:presLayoutVars>
      </dgm:prSet>
      <dgm:spPr/>
    </dgm:pt>
    <dgm:pt modelId="{7386CE94-BE4E-5B4A-A98D-84E169B32FC7}" type="pres">
      <dgm:prSet presAssocID="{627C4830-A2BB-994C-9970-E9B408738655}" presName="level3hierChild" presStyleCnt="0"/>
      <dgm:spPr/>
    </dgm:pt>
    <dgm:pt modelId="{AE62305C-D061-7E48-9D9A-151030535784}" type="pres">
      <dgm:prSet presAssocID="{3A514611-325A-0E45-8984-41D7B172A278}" presName="conn2-1" presStyleLbl="parChTrans1D2" presStyleIdx="3" presStyleCnt="5"/>
      <dgm:spPr/>
    </dgm:pt>
    <dgm:pt modelId="{7A48F21B-C16E-5749-8FDA-03F99BD94FAB}" type="pres">
      <dgm:prSet presAssocID="{3A514611-325A-0E45-8984-41D7B172A278}" presName="connTx" presStyleLbl="parChTrans1D2" presStyleIdx="3" presStyleCnt="5"/>
      <dgm:spPr/>
    </dgm:pt>
    <dgm:pt modelId="{B84F851D-F8B2-0448-8145-14F4DAB526A1}" type="pres">
      <dgm:prSet presAssocID="{A00DE9E1-0EAC-3E47-AF9D-2CC6B025EA48}" presName="root2" presStyleCnt="0"/>
      <dgm:spPr/>
    </dgm:pt>
    <dgm:pt modelId="{8CD193D1-01A8-E24B-B3D0-608F3D001AD0}" type="pres">
      <dgm:prSet presAssocID="{A00DE9E1-0EAC-3E47-AF9D-2CC6B025EA48}" presName="LevelTwoTextNode" presStyleLbl="node2" presStyleIdx="3" presStyleCnt="5">
        <dgm:presLayoutVars>
          <dgm:chPref val="3"/>
        </dgm:presLayoutVars>
      </dgm:prSet>
      <dgm:spPr/>
    </dgm:pt>
    <dgm:pt modelId="{128FA1EE-66B6-FC4E-822A-5A82367857C6}" type="pres">
      <dgm:prSet presAssocID="{A00DE9E1-0EAC-3E47-AF9D-2CC6B025EA48}" presName="level3hierChild" presStyleCnt="0"/>
      <dgm:spPr/>
    </dgm:pt>
    <dgm:pt modelId="{87F7C8E2-54F4-4C4C-85FD-ED993F63AA4A}" type="pres">
      <dgm:prSet presAssocID="{3448E80D-D7ED-E04F-99F0-334863BC708E}" presName="conn2-1" presStyleLbl="parChTrans1D2" presStyleIdx="4" presStyleCnt="5"/>
      <dgm:spPr/>
    </dgm:pt>
    <dgm:pt modelId="{141F3A65-5166-DD4C-9FFB-5867817F7065}" type="pres">
      <dgm:prSet presAssocID="{3448E80D-D7ED-E04F-99F0-334863BC708E}" presName="connTx" presStyleLbl="parChTrans1D2" presStyleIdx="4" presStyleCnt="5"/>
      <dgm:spPr/>
    </dgm:pt>
    <dgm:pt modelId="{BBBEE29A-C8F1-BD41-AB4A-55B60AC5DB7A}" type="pres">
      <dgm:prSet presAssocID="{0D03A810-8F8E-1946-9DF6-A59D96CE6A38}" presName="root2" presStyleCnt="0"/>
      <dgm:spPr/>
    </dgm:pt>
    <dgm:pt modelId="{545F15F6-895D-5F4A-A5C9-0BE439FBCF19}" type="pres">
      <dgm:prSet presAssocID="{0D03A810-8F8E-1946-9DF6-A59D96CE6A38}" presName="LevelTwoTextNode" presStyleLbl="node2" presStyleIdx="4" presStyleCnt="5">
        <dgm:presLayoutVars>
          <dgm:chPref val="3"/>
        </dgm:presLayoutVars>
      </dgm:prSet>
      <dgm:spPr/>
    </dgm:pt>
    <dgm:pt modelId="{7AD7ACDC-F0E0-6D4E-9384-965ADF4F8114}" type="pres">
      <dgm:prSet presAssocID="{0D03A810-8F8E-1946-9DF6-A59D96CE6A38}" presName="level3hierChild" presStyleCnt="0"/>
      <dgm:spPr/>
    </dgm:pt>
    <dgm:pt modelId="{95219D78-5A68-8245-A21A-5AC8D18DE6AB}" type="pres">
      <dgm:prSet presAssocID="{88BBD5E2-8474-AD4E-B326-CEBBE64CB44D}" presName="root1" presStyleCnt="0"/>
      <dgm:spPr/>
    </dgm:pt>
    <dgm:pt modelId="{F66455C0-EA90-6649-A6B0-03A71A3CB7C3}" type="pres">
      <dgm:prSet presAssocID="{88BBD5E2-8474-AD4E-B326-CEBBE64CB44D}" presName="LevelOneTextNode" presStyleLbl="node0" presStyleIdx="2" presStyleCnt="3">
        <dgm:presLayoutVars>
          <dgm:chPref val="3"/>
        </dgm:presLayoutVars>
      </dgm:prSet>
      <dgm:spPr/>
    </dgm:pt>
    <dgm:pt modelId="{E33165DD-060D-5246-827F-18836115FFDB}" type="pres">
      <dgm:prSet presAssocID="{88BBD5E2-8474-AD4E-B326-CEBBE64CB44D}" presName="level2hierChild" presStyleCnt="0"/>
      <dgm:spPr/>
    </dgm:pt>
  </dgm:ptLst>
  <dgm:cxnLst>
    <dgm:cxn modelId="{6E9DF403-CF83-4B43-A5F8-41F750E38C6E}" srcId="{AB189E19-C311-AD40-996E-11ED4BF2FEB3}" destId="{9FFB4944-FC31-234D-8040-CF79C7AF6393}" srcOrd="0" destOrd="0" parTransId="{823C9DC0-36AA-4A49-AE6F-EE7F5FB2ED82}" sibTransId="{76FE1995-8452-9148-AD76-5FEDF2B449D8}"/>
    <dgm:cxn modelId="{835C9705-470D-5249-8759-3087A844AB88}" type="presOf" srcId="{3A514611-325A-0E45-8984-41D7B172A278}" destId="{AE62305C-D061-7E48-9D9A-151030535784}" srcOrd="0" destOrd="0" presId="urn:microsoft.com/office/officeart/2005/8/layout/hierarchy2"/>
    <dgm:cxn modelId="{C4195D0B-7FCA-C84D-A496-8BDF259555A1}" type="presOf" srcId="{78CFFA46-933B-A841-85E7-689A47A238EA}" destId="{784682D7-FC09-2244-99C2-7BD5A4105F61}" srcOrd="0" destOrd="0" presId="urn:microsoft.com/office/officeart/2005/8/layout/hierarchy2"/>
    <dgm:cxn modelId="{38533813-CC20-5246-933E-FA434E343BB0}" type="presOf" srcId="{49D2891B-4B30-624A-BF8B-6D65C774692A}" destId="{2B965587-E06C-1841-BA2F-269EAD29700A}" srcOrd="0" destOrd="0" presId="urn:microsoft.com/office/officeart/2005/8/layout/hierarchy2"/>
    <dgm:cxn modelId="{02A66F32-DE35-FD42-9738-17D244CB3E84}" srcId="{57A514B6-50D0-7043-B621-6C846BB37556}" destId="{627C4830-A2BB-994C-9970-E9B408738655}" srcOrd="0" destOrd="0" parTransId="{545C388E-6E0B-164C-9827-11ACB07BE058}" sibTransId="{A0F30FC1-FDB7-2547-BB29-3F3303F35B8E}"/>
    <dgm:cxn modelId="{325F3539-6F86-D54B-9F0C-044F77486720}" type="presOf" srcId="{A9FD8400-B282-794E-A788-03A1A4E56FC3}" destId="{E78C6066-FDC6-DD45-8C2C-BEEAA2D89898}" srcOrd="1" destOrd="0" presId="urn:microsoft.com/office/officeart/2005/8/layout/hierarchy2"/>
    <dgm:cxn modelId="{ED8F4D39-B05C-3C41-A72F-6A7BA6DBD152}" srcId="{4CD9553C-78F8-B94A-A33F-A3EEA722ED5C}" destId="{AB189E19-C311-AD40-996E-11ED4BF2FEB3}" srcOrd="0" destOrd="0" parTransId="{38574A6A-8B4D-C644-831C-41A147CE4307}" sibTransId="{9B1A3768-C808-6D4F-97AD-2D9E07AF3848}"/>
    <dgm:cxn modelId="{D4FB363A-EA04-0F4A-8D13-6057B303125A}" type="presOf" srcId="{A00DE9E1-0EAC-3E47-AF9D-2CC6B025EA48}" destId="{8CD193D1-01A8-E24B-B3D0-608F3D001AD0}" srcOrd="0" destOrd="0" presId="urn:microsoft.com/office/officeart/2005/8/layout/hierarchy2"/>
    <dgm:cxn modelId="{AB751E3E-D12A-7746-95CA-0C241FEC1ADC}" type="presOf" srcId="{9FFB4944-FC31-234D-8040-CF79C7AF6393}" destId="{1FABADFD-AE3F-A144-BB68-9BACE59EF383}" srcOrd="0" destOrd="0" presId="urn:microsoft.com/office/officeart/2005/8/layout/hierarchy2"/>
    <dgm:cxn modelId="{86015F56-4D0D-F94D-95F6-DCBCBCB401B5}" srcId="{4CD9553C-78F8-B94A-A33F-A3EEA722ED5C}" destId="{57A514B6-50D0-7043-B621-6C846BB37556}" srcOrd="1" destOrd="0" parTransId="{DFBCE3E1-3FA2-554D-BCD5-5FB6C928CBFC}" sibTransId="{9F1243B5-44D3-E841-BB62-47352A890DAF}"/>
    <dgm:cxn modelId="{E95B2F5B-426D-554A-A606-01A192BAA0D9}" srcId="{AB189E19-C311-AD40-996E-11ED4BF2FEB3}" destId="{F5AD39BE-0CD8-0D42-89EA-70DF5DF984E8}" srcOrd="1" destOrd="0" parTransId="{A9FD8400-B282-794E-A788-03A1A4E56FC3}" sibTransId="{641092CD-1D84-8047-908B-AF56990B65D7}"/>
    <dgm:cxn modelId="{0B4CAB5D-1B53-044C-96B9-DEC83F394A5E}" srcId="{9FFB4944-FC31-234D-8040-CF79C7AF6393}" destId="{78CFFA46-933B-A841-85E7-689A47A238EA}" srcOrd="0" destOrd="0" parTransId="{80924AB1-2EFF-DF43-869F-FCA095E46172}" sibTransId="{D559611C-097B-404F-ABAD-B509B634043C}"/>
    <dgm:cxn modelId="{AD2E6A6E-7433-3648-AE50-001EE70E0910}" type="presOf" srcId="{80924AB1-2EFF-DF43-869F-FCA095E46172}" destId="{0C4BA231-E1D8-B54B-A603-8E917605002B}" srcOrd="0" destOrd="0" presId="urn:microsoft.com/office/officeart/2005/8/layout/hierarchy2"/>
    <dgm:cxn modelId="{D357126F-46DF-0745-96A9-E6198C35AB6D}" type="presOf" srcId="{88BBD5E2-8474-AD4E-B326-CEBBE64CB44D}" destId="{F66455C0-EA90-6649-A6B0-03A71A3CB7C3}" srcOrd="0" destOrd="0" presId="urn:microsoft.com/office/officeart/2005/8/layout/hierarchy2"/>
    <dgm:cxn modelId="{0BEB4075-ECCC-9543-A9E3-D1A65CE4D469}" type="presOf" srcId="{545C388E-6E0B-164C-9827-11ACB07BE058}" destId="{A625DA30-980C-8142-8267-AD050C1685C0}" srcOrd="0" destOrd="0" presId="urn:microsoft.com/office/officeart/2005/8/layout/hierarchy2"/>
    <dgm:cxn modelId="{34385777-519F-F647-84EB-03A6CCFF6571}" type="presOf" srcId="{49D2891B-4B30-624A-BF8B-6D65C774692A}" destId="{8D2FF5A9-93B1-2E4D-885B-2B33557C2D2E}" srcOrd="1" destOrd="0" presId="urn:microsoft.com/office/officeart/2005/8/layout/hierarchy2"/>
    <dgm:cxn modelId="{52CEF877-5EF7-A94C-B23A-0AECF422B94A}" type="presOf" srcId="{A9FD8400-B282-794E-A788-03A1A4E56FC3}" destId="{3FBC7BF4-794A-6F45-824C-B5B99BD1CD0B}" srcOrd="0" destOrd="0" presId="urn:microsoft.com/office/officeart/2005/8/layout/hierarchy2"/>
    <dgm:cxn modelId="{04850784-C728-564E-B3A8-67195C9AD831}" srcId="{9FFB4944-FC31-234D-8040-CF79C7AF6393}" destId="{E95DDB57-2A71-DB4C-AF05-3BFD6119EB0E}" srcOrd="1" destOrd="0" parTransId="{49D2891B-4B30-624A-BF8B-6D65C774692A}" sibTransId="{EB24C602-62A5-D84C-819D-D3C206D98247}"/>
    <dgm:cxn modelId="{A233B587-77C1-724F-923D-C3F5A2B6643B}" type="presOf" srcId="{627C4830-A2BB-994C-9970-E9B408738655}" destId="{8AB37C64-8629-7543-864E-97C86CE7D5C0}" srcOrd="0" destOrd="0" presId="urn:microsoft.com/office/officeart/2005/8/layout/hierarchy2"/>
    <dgm:cxn modelId="{677D048D-FDB3-BD4E-B9D0-19D6C55D55E6}" type="presOf" srcId="{E95DDB57-2A71-DB4C-AF05-3BFD6119EB0E}" destId="{0265BA33-586B-E143-A34F-D3BC40BF66E1}" srcOrd="0" destOrd="0" presId="urn:microsoft.com/office/officeart/2005/8/layout/hierarchy2"/>
    <dgm:cxn modelId="{8F11B294-3A40-9341-A1F3-00C9A4661097}" type="presOf" srcId="{0D03A810-8F8E-1946-9DF6-A59D96CE6A38}" destId="{545F15F6-895D-5F4A-A5C9-0BE439FBCF19}" srcOrd="0" destOrd="0" presId="urn:microsoft.com/office/officeart/2005/8/layout/hierarchy2"/>
    <dgm:cxn modelId="{700C0AA1-14BD-F34A-AE7E-389BF202D4A9}" type="presOf" srcId="{823C9DC0-36AA-4A49-AE6F-EE7F5FB2ED82}" destId="{18116E65-7B93-3B4D-B51E-52E07F9A2CD8}" srcOrd="1" destOrd="0" presId="urn:microsoft.com/office/officeart/2005/8/layout/hierarchy2"/>
    <dgm:cxn modelId="{886D9DA6-5054-8041-BC50-5187DCEA0E7D}" type="presOf" srcId="{3448E80D-D7ED-E04F-99F0-334863BC708E}" destId="{87F7C8E2-54F4-4C4C-85FD-ED993F63AA4A}" srcOrd="0" destOrd="0" presId="urn:microsoft.com/office/officeart/2005/8/layout/hierarchy2"/>
    <dgm:cxn modelId="{EC7A1EA8-B207-2D49-9F4A-7B96C6B8389B}" srcId="{4CD9553C-78F8-B94A-A33F-A3EEA722ED5C}" destId="{88BBD5E2-8474-AD4E-B326-CEBBE64CB44D}" srcOrd="2" destOrd="0" parTransId="{D70F804C-AFA7-8C44-8128-61338C064A94}" sibTransId="{109C7155-A5DF-0448-BF39-11A42691EC59}"/>
    <dgm:cxn modelId="{026C43AC-D298-6E42-9B8B-E67841EDD24B}" type="presOf" srcId="{57A514B6-50D0-7043-B621-6C846BB37556}" destId="{67C6E797-B7DB-D24F-9C0B-87E7830CCC33}" srcOrd="0" destOrd="0" presId="urn:microsoft.com/office/officeart/2005/8/layout/hierarchy2"/>
    <dgm:cxn modelId="{02E791B1-53CE-A44B-8287-8926CF0998F0}" type="presOf" srcId="{823C9DC0-36AA-4A49-AE6F-EE7F5FB2ED82}" destId="{C5BDBCEC-BCB3-3A40-98BC-916920EF5FEF}" srcOrd="0" destOrd="0" presId="urn:microsoft.com/office/officeart/2005/8/layout/hierarchy2"/>
    <dgm:cxn modelId="{3B6C75B9-D364-A743-B7C2-4116501B0ED9}" type="presOf" srcId="{AB189E19-C311-AD40-996E-11ED4BF2FEB3}" destId="{18A724EB-CEED-7D48-8FA4-0C995C48BC3A}" srcOrd="0" destOrd="0" presId="urn:microsoft.com/office/officeart/2005/8/layout/hierarchy2"/>
    <dgm:cxn modelId="{188E2DBB-21B9-5D46-B55F-3389F7B74778}" type="presOf" srcId="{3448E80D-D7ED-E04F-99F0-334863BC708E}" destId="{141F3A65-5166-DD4C-9FFB-5867817F7065}" srcOrd="1" destOrd="0" presId="urn:microsoft.com/office/officeart/2005/8/layout/hierarchy2"/>
    <dgm:cxn modelId="{1C5859BC-8918-6041-9E93-DED26E07E491}" srcId="{57A514B6-50D0-7043-B621-6C846BB37556}" destId="{A00DE9E1-0EAC-3E47-AF9D-2CC6B025EA48}" srcOrd="1" destOrd="0" parTransId="{3A514611-325A-0E45-8984-41D7B172A278}" sibTransId="{0845ABB6-8D4F-5C42-8F32-FDFD44494101}"/>
    <dgm:cxn modelId="{22AE1DBF-680B-074A-B6F1-679CDFE3D782}" type="presOf" srcId="{4CD9553C-78F8-B94A-A33F-A3EEA722ED5C}" destId="{471324F5-DD93-EB47-A3C3-10E2D7197F25}" srcOrd="0" destOrd="0" presId="urn:microsoft.com/office/officeart/2005/8/layout/hierarchy2"/>
    <dgm:cxn modelId="{625C8BE2-2BCC-7F43-B91C-A3C6C046CE25}" type="presOf" srcId="{545C388E-6E0B-164C-9827-11ACB07BE058}" destId="{517F0A47-3982-3047-AC87-B43EF41F8265}" srcOrd="1" destOrd="0" presId="urn:microsoft.com/office/officeart/2005/8/layout/hierarchy2"/>
    <dgm:cxn modelId="{ED1056E7-2AEA-AD40-8518-CBFE774EF0B5}" type="presOf" srcId="{3A514611-325A-0E45-8984-41D7B172A278}" destId="{7A48F21B-C16E-5749-8FDA-03F99BD94FAB}" srcOrd="1" destOrd="0" presId="urn:microsoft.com/office/officeart/2005/8/layout/hierarchy2"/>
    <dgm:cxn modelId="{264ECEED-0AED-CE46-A5D2-FC1CEDF06A96}" type="presOf" srcId="{80924AB1-2EFF-DF43-869F-FCA095E46172}" destId="{F898ADF0-12AC-384C-B3C6-3B25619DAB6A}" srcOrd="1" destOrd="0" presId="urn:microsoft.com/office/officeart/2005/8/layout/hierarchy2"/>
    <dgm:cxn modelId="{346BC7F4-5FFA-8941-8118-8C2967CFD75D}" type="presOf" srcId="{F5AD39BE-0CD8-0D42-89EA-70DF5DF984E8}" destId="{5BBB3D60-D343-414F-AF7D-996782FB1D55}" srcOrd="0" destOrd="0" presId="urn:microsoft.com/office/officeart/2005/8/layout/hierarchy2"/>
    <dgm:cxn modelId="{C9E545FA-8666-E844-962E-04703913CB2E}" srcId="{57A514B6-50D0-7043-B621-6C846BB37556}" destId="{0D03A810-8F8E-1946-9DF6-A59D96CE6A38}" srcOrd="2" destOrd="0" parTransId="{3448E80D-D7ED-E04F-99F0-334863BC708E}" sibTransId="{84A6A235-2F0E-D743-A0B7-308301EB642D}"/>
    <dgm:cxn modelId="{343F1612-2322-E64B-BD94-B9175929DD1A}" type="presParOf" srcId="{471324F5-DD93-EB47-A3C3-10E2D7197F25}" destId="{A80A1501-9705-EF4C-A9FC-509C156D88F2}" srcOrd="0" destOrd="0" presId="urn:microsoft.com/office/officeart/2005/8/layout/hierarchy2"/>
    <dgm:cxn modelId="{335EC360-1105-EF4E-9AE7-8C5DD046AEC3}" type="presParOf" srcId="{A80A1501-9705-EF4C-A9FC-509C156D88F2}" destId="{18A724EB-CEED-7D48-8FA4-0C995C48BC3A}" srcOrd="0" destOrd="0" presId="urn:microsoft.com/office/officeart/2005/8/layout/hierarchy2"/>
    <dgm:cxn modelId="{A7267066-E522-6A41-9604-D25D9BD78003}" type="presParOf" srcId="{A80A1501-9705-EF4C-A9FC-509C156D88F2}" destId="{D65372FF-F0C9-2D44-A045-1BC8B38224FD}" srcOrd="1" destOrd="0" presId="urn:microsoft.com/office/officeart/2005/8/layout/hierarchy2"/>
    <dgm:cxn modelId="{C3187DBE-F5C0-7746-9B8A-EFA82C58FC61}" type="presParOf" srcId="{D65372FF-F0C9-2D44-A045-1BC8B38224FD}" destId="{C5BDBCEC-BCB3-3A40-98BC-916920EF5FEF}" srcOrd="0" destOrd="0" presId="urn:microsoft.com/office/officeart/2005/8/layout/hierarchy2"/>
    <dgm:cxn modelId="{5B8CF79F-0445-144A-B6FF-A4714C1121E9}" type="presParOf" srcId="{C5BDBCEC-BCB3-3A40-98BC-916920EF5FEF}" destId="{18116E65-7B93-3B4D-B51E-52E07F9A2CD8}" srcOrd="0" destOrd="0" presId="urn:microsoft.com/office/officeart/2005/8/layout/hierarchy2"/>
    <dgm:cxn modelId="{38533905-618A-BE4B-9EEE-0DA922AA8525}" type="presParOf" srcId="{D65372FF-F0C9-2D44-A045-1BC8B38224FD}" destId="{16C50D5E-A9A5-3046-818B-9AFD498B90B4}" srcOrd="1" destOrd="0" presId="urn:microsoft.com/office/officeart/2005/8/layout/hierarchy2"/>
    <dgm:cxn modelId="{81127F48-2C25-654B-8104-5F611C200A68}" type="presParOf" srcId="{16C50D5E-A9A5-3046-818B-9AFD498B90B4}" destId="{1FABADFD-AE3F-A144-BB68-9BACE59EF383}" srcOrd="0" destOrd="0" presId="urn:microsoft.com/office/officeart/2005/8/layout/hierarchy2"/>
    <dgm:cxn modelId="{B2907F4C-1D5A-CA40-8343-279D803537D8}" type="presParOf" srcId="{16C50D5E-A9A5-3046-818B-9AFD498B90B4}" destId="{78AA4CDB-2EBF-4044-8865-700E0B9EA4F0}" srcOrd="1" destOrd="0" presId="urn:microsoft.com/office/officeart/2005/8/layout/hierarchy2"/>
    <dgm:cxn modelId="{E260E9BB-330A-F14E-8F7B-65734099612C}" type="presParOf" srcId="{78AA4CDB-2EBF-4044-8865-700E0B9EA4F0}" destId="{0C4BA231-E1D8-B54B-A603-8E917605002B}" srcOrd="0" destOrd="0" presId="urn:microsoft.com/office/officeart/2005/8/layout/hierarchy2"/>
    <dgm:cxn modelId="{9281DEA0-61C5-2646-B241-D6EFBE364A35}" type="presParOf" srcId="{0C4BA231-E1D8-B54B-A603-8E917605002B}" destId="{F898ADF0-12AC-384C-B3C6-3B25619DAB6A}" srcOrd="0" destOrd="0" presId="urn:microsoft.com/office/officeart/2005/8/layout/hierarchy2"/>
    <dgm:cxn modelId="{40E66F93-D03A-3F47-92B9-7B47B55F62B6}" type="presParOf" srcId="{78AA4CDB-2EBF-4044-8865-700E0B9EA4F0}" destId="{30FAA966-4D8A-F741-94AC-F00AAC92AB90}" srcOrd="1" destOrd="0" presId="urn:microsoft.com/office/officeart/2005/8/layout/hierarchy2"/>
    <dgm:cxn modelId="{EE15DE76-F8C3-E146-834C-9159B19D4F20}" type="presParOf" srcId="{30FAA966-4D8A-F741-94AC-F00AAC92AB90}" destId="{784682D7-FC09-2244-99C2-7BD5A4105F61}" srcOrd="0" destOrd="0" presId="urn:microsoft.com/office/officeart/2005/8/layout/hierarchy2"/>
    <dgm:cxn modelId="{3DCB8B62-ED37-6E41-BA0A-813BD318715F}" type="presParOf" srcId="{30FAA966-4D8A-F741-94AC-F00AAC92AB90}" destId="{17A2870C-2399-6743-B224-79B950A2D6CC}" srcOrd="1" destOrd="0" presId="urn:microsoft.com/office/officeart/2005/8/layout/hierarchy2"/>
    <dgm:cxn modelId="{39A315E8-A711-BE46-BC60-032408D0A5F6}" type="presParOf" srcId="{78AA4CDB-2EBF-4044-8865-700E0B9EA4F0}" destId="{2B965587-E06C-1841-BA2F-269EAD29700A}" srcOrd="2" destOrd="0" presId="urn:microsoft.com/office/officeart/2005/8/layout/hierarchy2"/>
    <dgm:cxn modelId="{0C2BF4B5-0667-574E-850C-DE30C0C1C206}" type="presParOf" srcId="{2B965587-E06C-1841-BA2F-269EAD29700A}" destId="{8D2FF5A9-93B1-2E4D-885B-2B33557C2D2E}" srcOrd="0" destOrd="0" presId="urn:microsoft.com/office/officeart/2005/8/layout/hierarchy2"/>
    <dgm:cxn modelId="{6036229B-4A14-2F4B-AA92-73F23063B7D7}" type="presParOf" srcId="{78AA4CDB-2EBF-4044-8865-700E0B9EA4F0}" destId="{0C4ACC3C-523F-D345-B439-EED8D0A5C49B}" srcOrd="3" destOrd="0" presId="urn:microsoft.com/office/officeart/2005/8/layout/hierarchy2"/>
    <dgm:cxn modelId="{12C1FE8D-5468-9F44-9B8B-071950FEAA06}" type="presParOf" srcId="{0C4ACC3C-523F-D345-B439-EED8D0A5C49B}" destId="{0265BA33-586B-E143-A34F-D3BC40BF66E1}" srcOrd="0" destOrd="0" presId="urn:microsoft.com/office/officeart/2005/8/layout/hierarchy2"/>
    <dgm:cxn modelId="{6D503A7F-17FF-9045-BFEA-EB78280B512D}" type="presParOf" srcId="{0C4ACC3C-523F-D345-B439-EED8D0A5C49B}" destId="{C441C747-073E-B842-A8D9-86FA045BCA72}" srcOrd="1" destOrd="0" presId="urn:microsoft.com/office/officeart/2005/8/layout/hierarchy2"/>
    <dgm:cxn modelId="{7A08F7C0-0D42-B840-BBEA-25D145D57897}" type="presParOf" srcId="{D65372FF-F0C9-2D44-A045-1BC8B38224FD}" destId="{3FBC7BF4-794A-6F45-824C-B5B99BD1CD0B}" srcOrd="2" destOrd="0" presId="urn:microsoft.com/office/officeart/2005/8/layout/hierarchy2"/>
    <dgm:cxn modelId="{8D986D49-8C1D-AA44-BAF3-787EF2F042B7}" type="presParOf" srcId="{3FBC7BF4-794A-6F45-824C-B5B99BD1CD0B}" destId="{E78C6066-FDC6-DD45-8C2C-BEEAA2D89898}" srcOrd="0" destOrd="0" presId="urn:microsoft.com/office/officeart/2005/8/layout/hierarchy2"/>
    <dgm:cxn modelId="{AAD69582-02E6-B548-B00C-9E7CB45AF138}" type="presParOf" srcId="{D65372FF-F0C9-2D44-A045-1BC8B38224FD}" destId="{7C5A26DD-9679-2942-AD9A-FC1CACB31F67}" srcOrd="3" destOrd="0" presId="urn:microsoft.com/office/officeart/2005/8/layout/hierarchy2"/>
    <dgm:cxn modelId="{5077D231-797C-D046-B7A6-F789F1277B25}" type="presParOf" srcId="{7C5A26DD-9679-2942-AD9A-FC1CACB31F67}" destId="{5BBB3D60-D343-414F-AF7D-996782FB1D55}" srcOrd="0" destOrd="0" presId="urn:microsoft.com/office/officeart/2005/8/layout/hierarchy2"/>
    <dgm:cxn modelId="{FAD57E4E-213F-C449-B280-2686C1A88DF7}" type="presParOf" srcId="{7C5A26DD-9679-2942-AD9A-FC1CACB31F67}" destId="{D6DE5232-5DC1-1240-B158-6488A5266627}" srcOrd="1" destOrd="0" presId="urn:microsoft.com/office/officeart/2005/8/layout/hierarchy2"/>
    <dgm:cxn modelId="{C29FBC85-43F1-C741-B3D7-195579D44DA0}" type="presParOf" srcId="{471324F5-DD93-EB47-A3C3-10E2D7197F25}" destId="{B0A3A8C7-6470-9B4A-BE04-A82FBA9DC982}" srcOrd="1" destOrd="0" presId="urn:microsoft.com/office/officeart/2005/8/layout/hierarchy2"/>
    <dgm:cxn modelId="{6741256A-461B-C743-A9A6-51ABA9D6D024}" type="presParOf" srcId="{B0A3A8C7-6470-9B4A-BE04-A82FBA9DC982}" destId="{67C6E797-B7DB-D24F-9C0B-87E7830CCC33}" srcOrd="0" destOrd="0" presId="urn:microsoft.com/office/officeart/2005/8/layout/hierarchy2"/>
    <dgm:cxn modelId="{3C4020A3-5FE0-294B-AAC2-729DBF803CEE}" type="presParOf" srcId="{B0A3A8C7-6470-9B4A-BE04-A82FBA9DC982}" destId="{692487F2-E7C5-2B47-A09C-462EEF198A03}" srcOrd="1" destOrd="0" presId="urn:microsoft.com/office/officeart/2005/8/layout/hierarchy2"/>
    <dgm:cxn modelId="{099AA40E-38D8-4240-9CDA-D2D8C9448AC6}" type="presParOf" srcId="{692487F2-E7C5-2B47-A09C-462EEF198A03}" destId="{A625DA30-980C-8142-8267-AD050C1685C0}" srcOrd="0" destOrd="0" presId="urn:microsoft.com/office/officeart/2005/8/layout/hierarchy2"/>
    <dgm:cxn modelId="{80DE8D96-8DF4-8948-ADA1-141B8B886A19}" type="presParOf" srcId="{A625DA30-980C-8142-8267-AD050C1685C0}" destId="{517F0A47-3982-3047-AC87-B43EF41F8265}" srcOrd="0" destOrd="0" presId="urn:microsoft.com/office/officeart/2005/8/layout/hierarchy2"/>
    <dgm:cxn modelId="{6DE1D7D3-2B56-7D4F-BC56-DD0142AC6B84}" type="presParOf" srcId="{692487F2-E7C5-2B47-A09C-462EEF198A03}" destId="{D2CE5E44-D822-5B42-B109-119900BCF34F}" srcOrd="1" destOrd="0" presId="urn:microsoft.com/office/officeart/2005/8/layout/hierarchy2"/>
    <dgm:cxn modelId="{B3790A52-B834-344B-B30B-B9CFBA93615C}" type="presParOf" srcId="{D2CE5E44-D822-5B42-B109-119900BCF34F}" destId="{8AB37C64-8629-7543-864E-97C86CE7D5C0}" srcOrd="0" destOrd="0" presId="urn:microsoft.com/office/officeart/2005/8/layout/hierarchy2"/>
    <dgm:cxn modelId="{52764DBD-8B2E-EC44-97BE-075F5939DCC6}" type="presParOf" srcId="{D2CE5E44-D822-5B42-B109-119900BCF34F}" destId="{7386CE94-BE4E-5B4A-A98D-84E169B32FC7}" srcOrd="1" destOrd="0" presId="urn:microsoft.com/office/officeart/2005/8/layout/hierarchy2"/>
    <dgm:cxn modelId="{E55CC3A3-78F5-AB45-BC77-F8B17F201C58}" type="presParOf" srcId="{692487F2-E7C5-2B47-A09C-462EEF198A03}" destId="{AE62305C-D061-7E48-9D9A-151030535784}" srcOrd="2" destOrd="0" presId="urn:microsoft.com/office/officeart/2005/8/layout/hierarchy2"/>
    <dgm:cxn modelId="{7E4B6F31-368F-3348-9AF0-15C151A96C99}" type="presParOf" srcId="{AE62305C-D061-7E48-9D9A-151030535784}" destId="{7A48F21B-C16E-5749-8FDA-03F99BD94FAB}" srcOrd="0" destOrd="0" presId="urn:microsoft.com/office/officeart/2005/8/layout/hierarchy2"/>
    <dgm:cxn modelId="{B652708C-39D2-7E40-A511-111B802D64B4}" type="presParOf" srcId="{692487F2-E7C5-2B47-A09C-462EEF198A03}" destId="{B84F851D-F8B2-0448-8145-14F4DAB526A1}" srcOrd="3" destOrd="0" presId="urn:microsoft.com/office/officeart/2005/8/layout/hierarchy2"/>
    <dgm:cxn modelId="{CD552906-FE14-E14B-8111-132B8BC12E96}" type="presParOf" srcId="{B84F851D-F8B2-0448-8145-14F4DAB526A1}" destId="{8CD193D1-01A8-E24B-B3D0-608F3D001AD0}" srcOrd="0" destOrd="0" presId="urn:microsoft.com/office/officeart/2005/8/layout/hierarchy2"/>
    <dgm:cxn modelId="{EE6CA14A-BC31-F549-B637-027E26A3E6A6}" type="presParOf" srcId="{B84F851D-F8B2-0448-8145-14F4DAB526A1}" destId="{128FA1EE-66B6-FC4E-822A-5A82367857C6}" srcOrd="1" destOrd="0" presId="urn:microsoft.com/office/officeart/2005/8/layout/hierarchy2"/>
    <dgm:cxn modelId="{A82FFBDB-707E-DF41-A10E-0A8E66882E2B}" type="presParOf" srcId="{692487F2-E7C5-2B47-A09C-462EEF198A03}" destId="{87F7C8E2-54F4-4C4C-85FD-ED993F63AA4A}" srcOrd="4" destOrd="0" presId="urn:microsoft.com/office/officeart/2005/8/layout/hierarchy2"/>
    <dgm:cxn modelId="{3D1BBEEA-F589-E84C-8A0D-5F03D6A9B911}" type="presParOf" srcId="{87F7C8E2-54F4-4C4C-85FD-ED993F63AA4A}" destId="{141F3A65-5166-DD4C-9FFB-5867817F7065}" srcOrd="0" destOrd="0" presId="urn:microsoft.com/office/officeart/2005/8/layout/hierarchy2"/>
    <dgm:cxn modelId="{B89B38B7-7C53-CB46-8A12-50BB18CE3716}" type="presParOf" srcId="{692487F2-E7C5-2B47-A09C-462EEF198A03}" destId="{BBBEE29A-C8F1-BD41-AB4A-55B60AC5DB7A}" srcOrd="5" destOrd="0" presId="urn:microsoft.com/office/officeart/2005/8/layout/hierarchy2"/>
    <dgm:cxn modelId="{EAAE7116-B8EC-1D4C-B060-A134A4DD1784}" type="presParOf" srcId="{BBBEE29A-C8F1-BD41-AB4A-55B60AC5DB7A}" destId="{545F15F6-895D-5F4A-A5C9-0BE439FBCF19}" srcOrd="0" destOrd="0" presId="urn:microsoft.com/office/officeart/2005/8/layout/hierarchy2"/>
    <dgm:cxn modelId="{DB962A2F-7FC3-954A-9A38-74FA04C50A4C}" type="presParOf" srcId="{BBBEE29A-C8F1-BD41-AB4A-55B60AC5DB7A}" destId="{7AD7ACDC-F0E0-6D4E-9384-965ADF4F8114}" srcOrd="1" destOrd="0" presId="urn:microsoft.com/office/officeart/2005/8/layout/hierarchy2"/>
    <dgm:cxn modelId="{E0151AAA-946F-0C47-AB4C-6D0552285D5D}" type="presParOf" srcId="{471324F5-DD93-EB47-A3C3-10E2D7197F25}" destId="{95219D78-5A68-8245-A21A-5AC8D18DE6AB}" srcOrd="2" destOrd="0" presId="urn:microsoft.com/office/officeart/2005/8/layout/hierarchy2"/>
    <dgm:cxn modelId="{13EB6DB8-DB42-3C42-A424-82212837E26B}" type="presParOf" srcId="{95219D78-5A68-8245-A21A-5AC8D18DE6AB}" destId="{F66455C0-EA90-6649-A6B0-03A71A3CB7C3}" srcOrd="0" destOrd="0" presId="urn:microsoft.com/office/officeart/2005/8/layout/hierarchy2"/>
    <dgm:cxn modelId="{78BC8E74-90E4-E244-9D6E-B4C0AF1FA1FF}" type="presParOf" srcId="{95219D78-5A68-8245-A21A-5AC8D18DE6AB}" destId="{E33165DD-060D-5246-827F-18836115FFDB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5D9208B-7FED-5B41-A27D-0544DF9836FA}" type="doc">
      <dgm:prSet loTypeId="urn:microsoft.com/office/officeart/2009/3/layout/HorizontalOrganizationChar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DFB14B0-77CF-E246-AD84-7D38C6454939}">
      <dgm:prSet/>
      <dgm:spPr/>
      <dgm:t>
        <a:bodyPr/>
        <a:lstStyle/>
        <a:p>
          <a:r>
            <a:rPr lang="en-US"/>
            <a:t>Reduced Instruction Set Computer (RISC)</a:t>
          </a:r>
        </a:p>
      </dgm:t>
    </dgm:pt>
    <dgm:pt modelId="{C5B0AECE-2764-1344-A479-33F39C93DFAC}" type="parTrans" cxnId="{DD711AFB-EE2B-134C-9FEF-21918129A2A2}">
      <dgm:prSet/>
      <dgm:spPr/>
      <dgm:t>
        <a:bodyPr/>
        <a:lstStyle/>
        <a:p>
          <a:endParaRPr lang="en-US"/>
        </a:p>
      </dgm:t>
    </dgm:pt>
    <dgm:pt modelId="{71F2E208-3EA7-8C44-9EE5-4EB30034D303}" type="sibTrans" cxnId="{DD711AFB-EE2B-134C-9FEF-21918129A2A2}">
      <dgm:prSet/>
      <dgm:spPr/>
      <dgm:t>
        <a:bodyPr/>
        <a:lstStyle/>
        <a:p>
          <a:endParaRPr lang="en-US"/>
        </a:p>
      </dgm:t>
    </dgm:pt>
    <dgm:pt modelId="{3F956899-A5DD-D844-810D-3BE15771A414}">
      <dgm:prSet/>
      <dgm:spPr/>
      <dgm:t>
        <a:bodyPr/>
        <a:lstStyle/>
        <a:p>
          <a:r>
            <a:rPr lang="en-US"/>
            <a:t>Simple instruction set compared to CISC processors</a:t>
          </a:r>
        </a:p>
      </dgm:t>
    </dgm:pt>
    <dgm:pt modelId="{6CDC5542-7631-5342-90E9-589D8AED851E}" type="parTrans" cxnId="{FD79607E-EF8D-EE45-B94C-79BAD8CB9A30}">
      <dgm:prSet/>
      <dgm:spPr/>
      <dgm:t>
        <a:bodyPr/>
        <a:lstStyle/>
        <a:p>
          <a:endParaRPr lang="en-US"/>
        </a:p>
      </dgm:t>
    </dgm:pt>
    <dgm:pt modelId="{13C6FBBD-D436-3C47-A5D9-11000A6A2419}" type="sibTrans" cxnId="{FD79607E-EF8D-EE45-B94C-79BAD8CB9A30}">
      <dgm:prSet/>
      <dgm:spPr/>
      <dgm:t>
        <a:bodyPr/>
        <a:lstStyle/>
        <a:p>
          <a:endParaRPr lang="en-US"/>
        </a:p>
      </dgm:t>
    </dgm:pt>
    <dgm:pt modelId="{118D0C56-39E3-B14B-9F3D-4CA172CCEDFA}">
      <dgm:prSet/>
      <dgm:spPr/>
      <dgm:t>
        <a:bodyPr/>
        <a:lstStyle/>
        <a:p>
          <a:r>
            <a:rPr lang="en-US"/>
            <a:t>Faster execution and less power consumption</a:t>
          </a:r>
        </a:p>
      </dgm:t>
    </dgm:pt>
    <dgm:pt modelId="{CBCC179F-C8FE-7449-804C-B5E27B7256ED}" type="parTrans" cxnId="{A79E3690-47F2-BF46-B38E-58F23B48ED69}">
      <dgm:prSet/>
      <dgm:spPr/>
      <dgm:t>
        <a:bodyPr/>
        <a:lstStyle/>
        <a:p>
          <a:endParaRPr lang="en-US"/>
        </a:p>
      </dgm:t>
    </dgm:pt>
    <dgm:pt modelId="{F7D91ABD-A646-5444-9259-96637E26D913}" type="sibTrans" cxnId="{A79E3690-47F2-BF46-B38E-58F23B48ED69}">
      <dgm:prSet/>
      <dgm:spPr/>
      <dgm:t>
        <a:bodyPr/>
        <a:lstStyle/>
        <a:p>
          <a:endParaRPr lang="en-US"/>
        </a:p>
      </dgm:t>
    </dgm:pt>
    <dgm:pt modelId="{BD97C283-054C-BE45-8F25-5FBBFB3B0F88}">
      <dgm:prSet/>
      <dgm:spPr/>
      <dgm:t>
        <a:bodyPr/>
        <a:lstStyle/>
        <a:p>
          <a:r>
            <a:rPr lang="en-US"/>
            <a:t>High performance, energy efficiency</a:t>
          </a:r>
        </a:p>
      </dgm:t>
    </dgm:pt>
    <dgm:pt modelId="{C5E52967-D192-C148-950D-DF5C4E97A65A}" type="parTrans" cxnId="{C3A02523-A3CA-9545-B5B5-834FC2F9179B}">
      <dgm:prSet/>
      <dgm:spPr/>
      <dgm:t>
        <a:bodyPr/>
        <a:lstStyle/>
        <a:p>
          <a:endParaRPr lang="en-US"/>
        </a:p>
      </dgm:t>
    </dgm:pt>
    <dgm:pt modelId="{0F0505DB-EA65-944D-A737-7A511AD2B4C5}" type="sibTrans" cxnId="{C3A02523-A3CA-9545-B5B5-834FC2F9179B}">
      <dgm:prSet/>
      <dgm:spPr/>
      <dgm:t>
        <a:bodyPr/>
        <a:lstStyle/>
        <a:p>
          <a:endParaRPr lang="en-US"/>
        </a:p>
      </dgm:t>
    </dgm:pt>
    <dgm:pt modelId="{5BFE281B-DC70-D44E-8169-BBAF007A5BF7}">
      <dgm:prSet/>
      <dgm:spPr/>
      <dgm:t>
        <a:bodyPr/>
        <a:lstStyle/>
        <a:p>
          <a:r>
            <a:rPr lang="en-US"/>
            <a:t>Appropriate for servers, supercomputers, embedded systems</a:t>
          </a:r>
        </a:p>
      </dgm:t>
    </dgm:pt>
    <dgm:pt modelId="{BEBEECFF-5290-6D40-A604-23BBFAA7AEA5}" type="parTrans" cxnId="{543F3C82-1889-9047-869F-BA596C604404}">
      <dgm:prSet/>
      <dgm:spPr/>
      <dgm:t>
        <a:bodyPr/>
        <a:lstStyle/>
        <a:p>
          <a:endParaRPr lang="en-US"/>
        </a:p>
      </dgm:t>
    </dgm:pt>
    <dgm:pt modelId="{D6F44B40-48A8-1748-A32E-63706D671D44}" type="sibTrans" cxnId="{543F3C82-1889-9047-869F-BA596C604404}">
      <dgm:prSet/>
      <dgm:spPr/>
      <dgm:t>
        <a:bodyPr/>
        <a:lstStyle/>
        <a:p>
          <a:endParaRPr lang="en-US"/>
        </a:p>
      </dgm:t>
    </dgm:pt>
    <dgm:pt modelId="{C49B2142-E37F-3843-A0F5-73D3CF4A12EB}">
      <dgm:prSet/>
      <dgm:spPr/>
      <dgm:t>
        <a:bodyPr/>
        <a:lstStyle/>
        <a:p>
          <a:r>
            <a:rPr lang="en-US" dirty="0"/>
            <a:t>ARM</a:t>
          </a:r>
        </a:p>
      </dgm:t>
    </dgm:pt>
    <dgm:pt modelId="{83D72B24-9376-8647-ADE8-048C386FCC74}" type="parTrans" cxnId="{1A36431D-A7F9-E348-8238-BE8D68883ACA}">
      <dgm:prSet/>
      <dgm:spPr/>
      <dgm:t>
        <a:bodyPr/>
        <a:lstStyle/>
        <a:p>
          <a:endParaRPr lang="en-US"/>
        </a:p>
      </dgm:t>
    </dgm:pt>
    <dgm:pt modelId="{08BF2913-FF0C-0340-81B7-0AFE488A8CAA}" type="sibTrans" cxnId="{1A36431D-A7F9-E348-8238-BE8D68883ACA}">
      <dgm:prSet/>
      <dgm:spPr/>
      <dgm:t>
        <a:bodyPr/>
        <a:lstStyle/>
        <a:p>
          <a:endParaRPr lang="en-US"/>
        </a:p>
      </dgm:t>
    </dgm:pt>
    <dgm:pt modelId="{0DE025F1-BCF7-1B49-949A-C89C6EDAD2D1}">
      <dgm:prSet/>
      <dgm:spPr/>
      <dgm:t>
        <a:bodyPr/>
        <a:lstStyle/>
        <a:p>
          <a:r>
            <a:rPr lang="en-US"/>
            <a:t>Advanced RISC Machine </a:t>
          </a:r>
        </a:p>
      </dgm:t>
    </dgm:pt>
    <dgm:pt modelId="{B4B47830-C666-C54D-B116-A11F9BCDC8C0}" type="parTrans" cxnId="{1859577F-16B0-E544-BA02-5ACF1051456D}">
      <dgm:prSet/>
      <dgm:spPr/>
      <dgm:t>
        <a:bodyPr/>
        <a:lstStyle/>
        <a:p>
          <a:endParaRPr lang="en-US"/>
        </a:p>
      </dgm:t>
    </dgm:pt>
    <dgm:pt modelId="{FB1BAE32-2DC7-F544-B437-B0BAEB59DCCE}" type="sibTrans" cxnId="{1859577F-16B0-E544-BA02-5ACF1051456D}">
      <dgm:prSet/>
      <dgm:spPr/>
      <dgm:t>
        <a:bodyPr/>
        <a:lstStyle/>
        <a:p>
          <a:endParaRPr lang="en-US"/>
        </a:p>
      </dgm:t>
    </dgm:pt>
    <dgm:pt modelId="{37746108-5416-4748-B882-052460C25B39}">
      <dgm:prSet/>
      <dgm:spPr/>
      <dgm:t>
        <a:bodyPr/>
        <a:lstStyle/>
        <a:p>
          <a:r>
            <a:rPr lang="en-US" dirty="0"/>
            <a:t>Used in smartphones, tablets, mobile, IoT</a:t>
          </a:r>
        </a:p>
      </dgm:t>
    </dgm:pt>
    <dgm:pt modelId="{9412335C-ED4D-2C45-96B0-2425519B9AD7}" type="parTrans" cxnId="{054BB79E-E98F-A04D-97CE-15593D796270}">
      <dgm:prSet/>
      <dgm:spPr/>
      <dgm:t>
        <a:bodyPr/>
        <a:lstStyle/>
        <a:p>
          <a:endParaRPr lang="en-US"/>
        </a:p>
      </dgm:t>
    </dgm:pt>
    <dgm:pt modelId="{7FAC7C2A-788F-2C4B-A01C-C83AA20CDE74}" type="sibTrans" cxnId="{054BB79E-E98F-A04D-97CE-15593D796270}">
      <dgm:prSet/>
      <dgm:spPr/>
      <dgm:t>
        <a:bodyPr/>
        <a:lstStyle/>
        <a:p>
          <a:endParaRPr lang="en-US"/>
        </a:p>
      </dgm:t>
    </dgm:pt>
    <dgm:pt modelId="{73BA7DB5-ACC6-334F-AA90-DF638D891B51}">
      <dgm:prSet/>
      <dgm:spPr/>
      <dgm:t>
        <a:bodyPr/>
        <a:lstStyle/>
        <a:p>
          <a:r>
            <a:rPr lang="en-US" dirty="0"/>
            <a:t>High performance and minimal power</a:t>
          </a:r>
        </a:p>
      </dgm:t>
    </dgm:pt>
    <dgm:pt modelId="{F3B37E4D-07A1-EE4B-9457-12B972CD03B9}" type="parTrans" cxnId="{669D1EC1-E3CF-4645-A728-487C39F08221}">
      <dgm:prSet/>
      <dgm:spPr/>
      <dgm:t>
        <a:bodyPr/>
        <a:lstStyle/>
        <a:p>
          <a:endParaRPr lang="en-US"/>
        </a:p>
      </dgm:t>
    </dgm:pt>
    <dgm:pt modelId="{41DB5782-381D-D74D-95BE-EC4601A73553}" type="sibTrans" cxnId="{669D1EC1-E3CF-4645-A728-487C39F08221}">
      <dgm:prSet/>
      <dgm:spPr/>
      <dgm:t>
        <a:bodyPr/>
        <a:lstStyle/>
        <a:p>
          <a:endParaRPr lang="en-US"/>
        </a:p>
      </dgm:t>
    </dgm:pt>
    <dgm:pt modelId="{20570AD8-4DEE-034B-956F-F71326FFCB62}">
      <dgm:prSet/>
      <dgm:spPr/>
      <dgm:t>
        <a:bodyPr/>
        <a:lstStyle/>
        <a:p>
          <a:r>
            <a:rPr lang="en-US" dirty="0"/>
            <a:t>Qualcomm, Samsung, Apple all design and produce processors based on Arm </a:t>
          </a:r>
        </a:p>
      </dgm:t>
    </dgm:pt>
    <dgm:pt modelId="{A49D634E-209D-1D44-94B2-CE5E3D265B8F}" type="parTrans" cxnId="{F1B2EF11-AAE1-2D41-9228-31EED62B7F67}">
      <dgm:prSet/>
      <dgm:spPr/>
      <dgm:t>
        <a:bodyPr/>
        <a:lstStyle/>
        <a:p>
          <a:endParaRPr lang="en-US"/>
        </a:p>
      </dgm:t>
    </dgm:pt>
    <dgm:pt modelId="{D28E58BB-D056-D54A-A28D-A78316306F51}" type="sibTrans" cxnId="{F1B2EF11-AAE1-2D41-9228-31EED62B7F67}">
      <dgm:prSet/>
      <dgm:spPr/>
      <dgm:t>
        <a:bodyPr/>
        <a:lstStyle/>
        <a:p>
          <a:endParaRPr lang="en-US"/>
        </a:p>
      </dgm:t>
    </dgm:pt>
    <dgm:pt modelId="{64CEFEE6-98B3-1948-BFC5-C4994CD9B4AD}" type="pres">
      <dgm:prSet presAssocID="{E5D9208B-7FED-5B41-A27D-0544DF983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4FB62BD-77CC-ED41-97E3-75BDD4AED52C}" type="pres">
      <dgm:prSet presAssocID="{4DFB14B0-77CF-E246-AD84-7D38C6454939}" presName="hierRoot1" presStyleCnt="0">
        <dgm:presLayoutVars>
          <dgm:hierBranch val="init"/>
        </dgm:presLayoutVars>
      </dgm:prSet>
      <dgm:spPr/>
    </dgm:pt>
    <dgm:pt modelId="{48EBC7ED-1693-2C47-A76D-BCB3AD608D24}" type="pres">
      <dgm:prSet presAssocID="{4DFB14B0-77CF-E246-AD84-7D38C6454939}" presName="rootComposite1" presStyleCnt="0"/>
      <dgm:spPr/>
    </dgm:pt>
    <dgm:pt modelId="{832F96F2-7153-854C-B8FA-E9DACACC8721}" type="pres">
      <dgm:prSet presAssocID="{4DFB14B0-77CF-E246-AD84-7D38C6454939}" presName="rootText1" presStyleLbl="node0" presStyleIdx="0" presStyleCnt="2">
        <dgm:presLayoutVars>
          <dgm:chPref val="3"/>
        </dgm:presLayoutVars>
      </dgm:prSet>
      <dgm:spPr/>
    </dgm:pt>
    <dgm:pt modelId="{CF1EE9FF-D694-F34A-9CD6-D123424F69A4}" type="pres">
      <dgm:prSet presAssocID="{4DFB14B0-77CF-E246-AD84-7D38C6454939}" presName="rootConnector1" presStyleLbl="node1" presStyleIdx="0" presStyleCnt="0"/>
      <dgm:spPr/>
    </dgm:pt>
    <dgm:pt modelId="{C8613A9F-762A-E940-B10F-F6E7EB9FDE48}" type="pres">
      <dgm:prSet presAssocID="{4DFB14B0-77CF-E246-AD84-7D38C6454939}" presName="hierChild2" presStyleCnt="0"/>
      <dgm:spPr/>
    </dgm:pt>
    <dgm:pt modelId="{0FDDE9F2-76A0-6A48-B1BD-EA76D79DA818}" type="pres">
      <dgm:prSet presAssocID="{6CDC5542-7631-5342-90E9-589D8AED851E}" presName="Name64" presStyleLbl="parChTrans1D2" presStyleIdx="0" presStyleCnt="7"/>
      <dgm:spPr/>
    </dgm:pt>
    <dgm:pt modelId="{A2A43ED2-96AA-8E41-9582-17987ED6890F}" type="pres">
      <dgm:prSet presAssocID="{3F956899-A5DD-D844-810D-3BE15771A414}" presName="hierRoot2" presStyleCnt="0">
        <dgm:presLayoutVars>
          <dgm:hierBranch val="init"/>
        </dgm:presLayoutVars>
      </dgm:prSet>
      <dgm:spPr/>
    </dgm:pt>
    <dgm:pt modelId="{C87703F7-3442-CE4E-8118-BDB4961D7D13}" type="pres">
      <dgm:prSet presAssocID="{3F956899-A5DD-D844-810D-3BE15771A414}" presName="rootComposite" presStyleCnt="0"/>
      <dgm:spPr/>
    </dgm:pt>
    <dgm:pt modelId="{0FCCF932-A7B6-9E4E-9044-13056A01CD92}" type="pres">
      <dgm:prSet presAssocID="{3F956899-A5DD-D844-810D-3BE15771A414}" presName="rootText" presStyleLbl="node2" presStyleIdx="0" presStyleCnt="7">
        <dgm:presLayoutVars>
          <dgm:chPref val="3"/>
        </dgm:presLayoutVars>
      </dgm:prSet>
      <dgm:spPr/>
    </dgm:pt>
    <dgm:pt modelId="{C0F48DB6-61A0-B04A-9A89-BBDCB9A91638}" type="pres">
      <dgm:prSet presAssocID="{3F956899-A5DD-D844-810D-3BE15771A414}" presName="rootConnector" presStyleLbl="node2" presStyleIdx="0" presStyleCnt="7"/>
      <dgm:spPr/>
    </dgm:pt>
    <dgm:pt modelId="{0B7E11A0-A5F6-8145-9C12-CEE15C2C2CEA}" type="pres">
      <dgm:prSet presAssocID="{3F956899-A5DD-D844-810D-3BE15771A414}" presName="hierChild4" presStyleCnt="0"/>
      <dgm:spPr/>
    </dgm:pt>
    <dgm:pt modelId="{02743D17-F67D-2640-A0C3-D719E142AF51}" type="pres">
      <dgm:prSet presAssocID="{3F956899-A5DD-D844-810D-3BE15771A414}" presName="hierChild5" presStyleCnt="0"/>
      <dgm:spPr/>
    </dgm:pt>
    <dgm:pt modelId="{61927C96-552D-1942-9976-0F9462A15C1E}" type="pres">
      <dgm:prSet presAssocID="{CBCC179F-C8FE-7449-804C-B5E27B7256ED}" presName="Name64" presStyleLbl="parChTrans1D2" presStyleIdx="1" presStyleCnt="7"/>
      <dgm:spPr/>
    </dgm:pt>
    <dgm:pt modelId="{9C3861A7-1646-A14D-893F-70D328A1E276}" type="pres">
      <dgm:prSet presAssocID="{118D0C56-39E3-B14B-9F3D-4CA172CCEDFA}" presName="hierRoot2" presStyleCnt="0">
        <dgm:presLayoutVars>
          <dgm:hierBranch val="init"/>
        </dgm:presLayoutVars>
      </dgm:prSet>
      <dgm:spPr/>
    </dgm:pt>
    <dgm:pt modelId="{A3980BB7-C3B7-B642-8967-99A6643E64AB}" type="pres">
      <dgm:prSet presAssocID="{118D0C56-39E3-B14B-9F3D-4CA172CCEDFA}" presName="rootComposite" presStyleCnt="0"/>
      <dgm:spPr/>
    </dgm:pt>
    <dgm:pt modelId="{05D5B036-FFAD-8945-8587-A32227A83F90}" type="pres">
      <dgm:prSet presAssocID="{118D0C56-39E3-B14B-9F3D-4CA172CCEDFA}" presName="rootText" presStyleLbl="node2" presStyleIdx="1" presStyleCnt="7">
        <dgm:presLayoutVars>
          <dgm:chPref val="3"/>
        </dgm:presLayoutVars>
      </dgm:prSet>
      <dgm:spPr/>
    </dgm:pt>
    <dgm:pt modelId="{644821D5-697A-8A42-AE73-6B755412A146}" type="pres">
      <dgm:prSet presAssocID="{118D0C56-39E3-B14B-9F3D-4CA172CCEDFA}" presName="rootConnector" presStyleLbl="node2" presStyleIdx="1" presStyleCnt="7"/>
      <dgm:spPr/>
    </dgm:pt>
    <dgm:pt modelId="{EF15AC70-8891-A648-8753-B8F8400D2D40}" type="pres">
      <dgm:prSet presAssocID="{118D0C56-39E3-B14B-9F3D-4CA172CCEDFA}" presName="hierChild4" presStyleCnt="0"/>
      <dgm:spPr/>
    </dgm:pt>
    <dgm:pt modelId="{CF5D9491-EA5A-C64E-883F-54033AF8C78E}" type="pres">
      <dgm:prSet presAssocID="{118D0C56-39E3-B14B-9F3D-4CA172CCEDFA}" presName="hierChild5" presStyleCnt="0"/>
      <dgm:spPr/>
    </dgm:pt>
    <dgm:pt modelId="{1A519BE0-FFBD-BA4F-8ECE-08CC21D02FE8}" type="pres">
      <dgm:prSet presAssocID="{C5E52967-D192-C148-950D-DF5C4E97A65A}" presName="Name64" presStyleLbl="parChTrans1D2" presStyleIdx="2" presStyleCnt="7"/>
      <dgm:spPr/>
    </dgm:pt>
    <dgm:pt modelId="{E6A961B0-2A61-2B48-961F-85AEB76D18D3}" type="pres">
      <dgm:prSet presAssocID="{BD97C283-054C-BE45-8F25-5FBBFB3B0F88}" presName="hierRoot2" presStyleCnt="0">
        <dgm:presLayoutVars>
          <dgm:hierBranch val="init"/>
        </dgm:presLayoutVars>
      </dgm:prSet>
      <dgm:spPr/>
    </dgm:pt>
    <dgm:pt modelId="{84B4A96E-065E-1745-A580-0E00B9CB2747}" type="pres">
      <dgm:prSet presAssocID="{BD97C283-054C-BE45-8F25-5FBBFB3B0F88}" presName="rootComposite" presStyleCnt="0"/>
      <dgm:spPr/>
    </dgm:pt>
    <dgm:pt modelId="{F37D1FC6-32FF-7843-B657-1601848CC4C5}" type="pres">
      <dgm:prSet presAssocID="{BD97C283-054C-BE45-8F25-5FBBFB3B0F88}" presName="rootText" presStyleLbl="node2" presStyleIdx="2" presStyleCnt="7">
        <dgm:presLayoutVars>
          <dgm:chPref val="3"/>
        </dgm:presLayoutVars>
      </dgm:prSet>
      <dgm:spPr/>
    </dgm:pt>
    <dgm:pt modelId="{E6659B37-1D36-FB48-BECA-F2B6CC68FD32}" type="pres">
      <dgm:prSet presAssocID="{BD97C283-054C-BE45-8F25-5FBBFB3B0F88}" presName="rootConnector" presStyleLbl="node2" presStyleIdx="2" presStyleCnt="7"/>
      <dgm:spPr/>
    </dgm:pt>
    <dgm:pt modelId="{D5CA60C2-0B27-154F-9044-F74F6D4D64FA}" type="pres">
      <dgm:prSet presAssocID="{BD97C283-054C-BE45-8F25-5FBBFB3B0F88}" presName="hierChild4" presStyleCnt="0"/>
      <dgm:spPr/>
    </dgm:pt>
    <dgm:pt modelId="{5F8E13D3-678F-664D-8516-265A32469DB0}" type="pres">
      <dgm:prSet presAssocID="{BD97C283-054C-BE45-8F25-5FBBFB3B0F88}" presName="hierChild5" presStyleCnt="0"/>
      <dgm:spPr/>
    </dgm:pt>
    <dgm:pt modelId="{65BED709-24D4-154D-BFB8-6B5100C2C347}" type="pres">
      <dgm:prSet presAssocID="{BEBEECFF-5290-6D40-A604-23BBFAA7AEA5}" presName="Name64" presStyleLbl="parChTrans1D2" presStyleIdx="3" presStyleCnt="7"/>
      <dgm:spPr/>
    </dgm:pt>
    <dgm:pt modelId="{531937A3-439F-3145-9A9A-EED80C303739}" type="pres">
      <dgm:prSet presAssocID="{5BFE281B-DC70-D44E-8169-BBAF007A5BF7}" presName="hierRoot2" presStyleCnt="0">
        <dgm:presLayoutVars>
          <dgm:hierBranch val="init"/>
        </dgm:presLayoutVars>
      </dgm:prSet>
      <dgm:spPr/>
    </dgm:pt>
    <dgm:pt modelId="{E6D2A36A-432E-F346-87CB-94A6F6C81376}" type="pres">
      <dgm:prSet presAssocID="{5BFE281B-DC70-D44E-8169-BBAF007A5BF7}" presName="rootComposite" presStyleCnt="0"/>
      <dgm:spPr/>
    </dgm:pt>
    <dgm:pt modelId="{0B6E5091-8185-4443-B5E3-03B0A8DFAB55}" type="pres">
      <dgm:prSet presAssocID="{5BFE281B-DC70-D44E-8169-BBAF007A5BF7}" presName="rootText" presStyleLbl="node2" presStyleIdx="3" presStyleCnt="7">
        <dgm:presLayoutVars>
          <dgm:chPref val="3"/>
        </dgm:presLayoutVars>
      </dgm:prSet>
      <dgm:spPr/>
    </dgm:pt>
    <dgm:pt modelId="{F0F692AF-6198-BA4E-A16F-5CCCBE83ADB9}" type="pres">
      <dgm:prSet presAssocID="{5BFE281B-DC70-D44E-8169-BBAF007A5BF7}" presName="rootConnector" presStyleLbl="node2" presStyleIdx="3" presStyleCnt="7"/>
      <dgm:spPr/>
    </dgm:pt>
    <dgm:pt modelId="{30052F37-068B-114E-A098-790039DA74F2}" type="pres">
      <dgm:prSet presAssocID="{5BFE281B-DC70-D44E-8169-BBAF007A5BF7}" presName="hierChild4" presStyleCnt="0"/>
      <dgm:spPr/>
    </dgm:pt>
    <dgm:pt modelId="{E66F6BAF-3CAC-1246-B593-3AB9BC2AD8E8}" type="pres">
      <dgm:prSet presAssocID="{5BFE281B-DC70-D44E-8169-BBAF007A5BF7}" presName="hierChild5" presStyleCnt="0"/>
      <dgm:spPr/>
    </dgm:pt>
    <dgm:pt modelId="{595D5A91-B539-F547-A792-CE7D6617EC45}" type="pres">
      <dgm:prSet presAssocID="{4DFB14B0-77CF-E246-AD84-7D38C6454939}" presName="hierChild3" presStyleCnt="0"/>
      <dgm:spPr/>
    </dgm:pt>
    <dgm:pt modelId="{B62DAB4C-E7D9-0749-88BD-CE982D71C950}" type="pres">
      <dgm:prSet presAssocID="{C49B2142-E37F-3843-A0F5-73D3CF4A12EB}" presName="hierRoot1" presStyleCnt="0">
        <dgm:presLayoutVars>
          <dgm:hierBranch val="init"/>
        </dgm:presLayoutVars>
      </dgm:prSet>
      <dgm:spPr/>
    </dgm:pt>
    <dgm:pt modelId="{58CB2DF2-8102-7346-83E4-0858D628C9B2}" type="pres">
      <dgm:prSet presAssocID="{C49B2142-E37F-3843-A0F5-73D3CF4A12EB}" presName="rootComposite1" presStyleCnt="0"/>
      <dgm:spPr/>
    </dgm:pt>
    <dgm:pt modelId="{66DEECA3-5676-CD44-8EAF-8EA1DD77F2F4}" type="pres">
      <dgm:prSet presAssocID="{C49B2142-E37F-3843-A0F5-73D3CF4A12EB}" presName="rootText1" presStyleLbl="node0" presStyleIdx="1" presStyleCnt="2">
        <dgm:presLayoutVars>
          <dgm:chPref val="3"/>
        </dgm:presLayoutVars>
      </dgm:prSet>
      <dgm:spPr/>
    </dgm:pt>
    <dgm:pt modelId="{6BF84C00-DB43-2B4E-A3D7-5CEAA79AE4BF}" type="pres">
      <dgm:prSet presAssocID="{C49B2142-E37F-3843-A0F5-73D3CF4A12EB}" presName="rootConnector1" presStyleLbl="node1" presStyleIdx="0" presStyleCnt="0"/>
      <dgm:spPr/>
    </dgm:pt>
    <dgm:pt modelId="{F2DD6AB0-8020-C744-80F8-EE819C63370E}" type="pres">
      <dgm:prSet presAssocID="{C49B2142-E37F-3843-A0F5-73D3CF4A12EB}" presName="hierChild2" presStyleCnt="0"/>
      <dgm:spPr/>
    </dgm:pt>
    <dgm:pt modelId="{82E196ED-1ED9-CA4F-ADB8-4D8485D5BC22}" type="pres">
      <dgm:prSet presAssocID="{B4B47830-C666-C54D-B116-A11F9BCDC8C0}" presName="Name64" presStyleLbl="parChTrans1D2" presStyleIdx="4" presStyleCnt="7"/>
      <dgm:spPr/>
    </dgm:pt>
    <dgm:pt modelId="{65FED3CE-9BB8-CB4F-8C4F-F04F368E6E6C}" type="pres">
      <dgm:prSet presAssocID="{0DE025F1-BCF7-1B49-949A-C89C6EDAD2D1}" presName="hierRoot2" presStyleCnt="0">
        <dgm:presLayoutVars>
          <dgm:hierBranch val="init"/>
        </dgm:presLayoutVars>
      </dgm:prSet>
      <dgm:spPr/>
    </dgm:pt>
    <dgm:pt modelId="{655EB6B0-16CD-7D43-8AC4-7519F62A1854}" type="pres">
      <dgm:prSet presAssocID="{0DE025F1-BCF7-1B49-949A-C89C6EDAD2D1}" presName="rootComposite" presStyleCnt="0"/>
      <dgm:spPr/>
    </dgm:pt>
    <dgm:pt modelId="{2A4833B3-54E8-3448-811D-A1E190FA0A10}" type="pres">
      <dgm:prSet presAssocID="{0DE025F1-BCF7-1B49-949A-C89C6EDAD2D1}" presName="rootText" presStyleLbl="node2" presStyleIdx="4" presStyleCnt="7">
        <dgm:presLayoutVars>
          <dgm:chPref val="3"/>
        </dgm:presLayoutVars>
      </dgm:prSet>
      <dgm:spPr/>
    </dgm:pt>
    <dgm:pt modelId="{898F9D79-4950-2D4A-801A-8EFF228AB36B}" type="pres">
      <dgm:prSet presAssocID="{0DE025F1-BCF7-1B49-949A-C89C6EDAD2D1}" presName="rootConnector" presStyleLbl="node2" presStyleIdx="4" presStyleCnt="7"/>
      <dgm:spPr/>
    </dgm:pt>
    <dgm:pt modelId="{5F1140D7-544E-2E49-AEF1-6D78AED8830E}" type="pres">
      <dgm:prSet presAssocID="{0DE025F1-BCF7-1B49-949A-C89C6EDAD2D1}" presName="hierChild4" presStyleCnt="0"/>
      <dgm:spPr/>
    </dgm:pt>
    <dgm:pt modelId="{C5FB7C49-CB9C-3547-ABB0-FD4ED844F66F}" type="pres">
      <dgm:prSet presAssocID="{0DE025F1-BCF7-1B49-949A-C89C6EDAD2D1}" presName="hierChild5" presStyleCnt="0"/>
      <dgm:spPr/>
    </dgm:pt>
    <dgm:pt modelId="{8232A542-933B-2341-9E5C-61B429E4A968}" type="pres">
      <dgm:prSet presAssocID="{F3B37E4D-07A1-EE4B-9457-12B972CD03B9}" presName="Name64" presStyleLbl="parChTrans1D2" presStyleIdx="5" presStyleCnt="7"/>
      <dgm:spPr/>
    </dgm:pt>
    <dgm:pt modelId="{5315A903-13EF-7D43-8BE3-794EC2F2C0DB}" type="pres">
      <dgm:prSet presAssocID="{73BA7DB5-ACC6-334F-AA90-DF638D891B51}" presName="hierRoot2" presStyleCnt="0">
        <dgm:presLayoutVars>
          <dgm:hierBranch val="init"/>
        </dgm:presLayoutVars>
      </dgm:prSet>
      <dgm:spPr/>
    </dgm:pt>
    <dgm:pt modelId="{FC8AF48D-BF86-E94D-9017-4C2F18E1D689}" type="pres">
      <dgm:prSet presAssocID="{73BA7DB5-ACC6-334F-AA90-DF638D891B51}" presName="rootComposite" presStyleCnt="0"/>
      <dgm:spPr/>
    </dgm:pt>
    <dgm:pt modelId="{907FBA4E-A78C-084A-9A0C-4C5B6A788FF4}" type="pres">
      <dgm:prSet presAssocID="{73BA7DB5-ACC6-334F-AA90-DF638D891B51}" presName="rootText" presStyleLbl="node2" presStyleIdx="5" presStyleCnt="7">
        <dgm:presLayoutVars>
          <dgm:chPref val="3"/>
        </dgm:presLayoutVars>
      </dgm:prSet>
      <dgm:spPr/>
    </dgm:pt>
    <dgm:pt modelId="{EE73AF59-3EB5-A34D-9D89-7787B04E8804}" type="pres">
      <dgm:prSet presAssocID="{73BA7DB5-ACC6-334F-AA90-DF638D891B51}" presName="rootConnector" presStyleLbl="node2" presStyleIdx="5" presStyleCnt="7"/>
      <dgm:spPr/>
    </dgm:pt>
    <dgm:pt modelId="{2D1F0444-3B7A-C242-B20C-2A0EF0489D4F}" type="pres">
      <dgm:prSet presAssocID="{73BA7DB5-ACC6-334F-AA90-DF638D891B51}" presName="hierChild4" presStyleCnt="0"/>
      <dgm:spPr/>
    </dgm:pt>
    <dgm:pt modelId="{CBA200E4-0670-204A-9E7B-A9D7B9649C09}" type="pres">
      <dgm:prSet presAssocID="{9412335C-ED4D-2C45-96B0-2425519B9AD7}" presName="Name64" presStyleLbl="parChTrans1D3" presStyleIdx="0" presStyleCnt="1"/>
      <dgm:spPr/>
    </dgm:pt>
    <dgm:pt modelId="{4E2670AF-80FE-A242-B291-C7D10332272F}" type="pres">
      <dgm:prSet presAssocID="{37746108-5416-4748-B882-052460C25B39}" presName="hierRoot2" presStyleCnt="0">
        <dgm:presLayoutVars>
          <dgm:hierBranch val="init"/>
        </dgm:presLayoutVars>
      </dgm:prSet>
      <dgm:spPr/>
    </dgm:pt>
    <dgm:pt modelId="{2B5C1415-3859-E041-A6E8-C073778871F5}" type="pres">
      <dgm:prSet presAssocID="{37746108-5416-4748-B882-052460C25B39}" presName="rootComposite" presStyleCnt="0"/>
      <dgm:spPr/>
    </dgm:pt>
    <dgm:pt modelId="{970352A5-4857-3246-B380-58074D56B62E}" type="pres">
      <dgm:prSet presAssocID="{37746108-5416-4748-B882-052460C25B39}" presName="rootText" presStyleLbl="node3" presStyleIdx="0" presStyleCnt="1">
        <dgm:presLayoutVars>
          <dgm:chPref val="3"/>
        </dgm:presLayoutVars>
      </dgm:prSet>
      <dgm:spPr/>
    </dgm:pt>
    <dgm:pt modelId="{C613F312-239E-CB4D-A3B1-C778AE419F4D}" type="pres">
      <dgm:prSet presAssocID="{37746108-5416-4748-B882-052460C25B39}" presName="rootConnector" presStyleLbl="node3" presStyleIdx="0" presStyleCnt="1"/>
      <dgm:spPr/>
    </dgm:pt>
    <dgm:pt modelId="{158FD6C4-1CCB-1F45-B26F-7F90138B75CA}" type="pres">
      <dgm:prSet presAssocID="{37746108-5416-4748-B882-052460C25B39}" presName="hierChild4" presStyleCnt="0"/>
      <dgm:spPr/>
    </dgm:pt>
    <dgm:pt modelId="{FB79F890-C229-4C4F-A877-52AB70AA6CD1}" type="pres">
      <dgm:prSet presAssocID="{37746108-5416-4748-B882-052460C25B39}" presName="hierChild5" presStyleCnt="0"/>
      <dgm:spPr/>
    </dgm:pt>
    <dgm:pt modelId="{1B454542-3EA7-3448-9D92-08C2BC3A4973}" type="pres">
      <dgm:prSet presAssocID="{73BA7DB5-ACC6-334F-AA90-DF638D891B51}" presName="hierChild5" presStyleCnt="0"/>
      <dgm:spPr/>
    </dgm:pt>
    <dgm:pt modelId="{926424A3-D87D-A044-8EB6-BA795358EF76}" type="pres">
      <dgm:prSet presAssocID="{A49D634E-209D-1D44-94B2-CE5E3D265B8F}" presName="Name64" presStyleLbl="parChTrans1D2" presStyleIdx="6" presStyleCnt="7"/>
      <dgm:spPr/>
    </dgm:pt>
    <dgm:pt modelId="{B9FEF8D1-5A0B-EA4E-88A8-8E7B21B93B11}" type="pres">
      <dgm:prSet presAssocID="{20570AD8-4DEE-034B-956F-F71326FFCB62}" presName="hierRoot2" presStyleCnt="0">
        <dgm:presLayoutVars>
          <dgm:hierBranch val="init"/>
        </dgm:presLayoutVars>
      </dgm:prSet>
      <dgm:spPr/>
    </dgm:pt>
    <dgm:pt modelId="{82EC19D9-31E0-E248-A32F-00EB52BB077F}" type="pres">
      <dgm:prSet presAssocID="{20570AD8-4DEE-034B-956F-F71326FFCB62}" presName="rootComposite" presStyleCnt="0"/>
      <dgm:spPr/>
    </dgm:pt>
    <dgm:pt modelId="{FA6E6400-3BE8-2C46-8121-87FDC966639B}" type="pres">
      <dgm:prSet presAssocID="{20570AD8-4DEE-034B-956F-F71326FFCB62}" presName="rootText" presStyleLbl="node2" presStyleIdx="6" presStyleCnt="7">
        <dgm:presLayoutVars>
          <dgm:chPref val="3"/>
        </dgm:presLayoutVars>
      </dgm:prSet>
      <dgm:spPr/>
    </dgm:pt>
    <dgm:pt modelId="{C9BF62B1-CB67-1942-BE2F-FE091E211464}" type="pres">
      <dgm:prSet presAssocID="{20570AD8-4DEE-034B-956F-F71326FFCB62}" presName="rootConnector" presStyleLbl="node2" presStyleIdx="6" presStyleCnt="7"/>
      <dgm:spPr/>
    </dgm:pt>
    <dgm:pt modelId="{C2FA2FB7-EA99-D642-AD56-AC1FA9F7E662}" type="pres">
      <dgm:prSet presAssocID="{20570AD8-4DEE-034B-956F-F71326FFCB62}" presName="hierChild4" presStyleCnt="0"/>
      <dgm:spPr/>
    </dgm:pt>
    <dgm:pt modelId="{7A425F91-592F-4049-B404-0CBDC5B8862F}" type="pres">
      <dgm:prSet presAssocID="{20570AD8-4DEE-034B-956F-F71326FFCB62}" presName="hierChild5" presStyleCnt="0"/>
      <dgm:spPr/>
    </dgm:pt>
    <dgm:pt modelId="{E85CF7F4-852B-9647-A234-9B3E1952F952}" type="pres">
      <dgm:prSet presAssocID="{C49B2142-E37F-3843-A0F5-73D3CF4A12EB}" presName="hierChild3" presStyleCnt="0"/>
      <dgm:spPr/>
    </dgm:pt>
  </dgm:ptLst>
  <dgm:cxnLst>
    <dgm:cxn modelId="{7D254303-D8C4-4D42-A693-6DA7D6B73A67}" type="presOf" srcId="{0DE025F1-BCF7-1B49-949A-C89C6EDAD2D1}" destId="{898F9D79-4950-2D4A-801A-8EFF228AB36B}" srcOrd="1" destOrd="0" presId="urn:microsoft.com/office/officeart/2009/3/layout/HorizontalOrganizationChart"/>
    <dgm:cxn modelId="{F1B2EF11-AAE1-2D41-9228-31EED62B7F67}" srcId="{C49B2142-E37F-3843-A0F5-73D3CF4A12EB}" destId="{20570AD8-4DEE-034B-956F-F71326FFCB62}" srcOrd="2" destOrd="0" parTransId="{A49D634E-209D-1D44-94B2-CE5E3D265B8F}" sibTransId="{D28E58BB-D056-D54A-A28D-A78316306F51}"/>
    <dgm:cxn modelId="{EDE1AF14-9151-5C4E-B5B8-B956FD918AB4}" type="presOf" srcId="{C49B2142-E37F-3843-A0F5-73D3CF4A12EB}" destId="{66DEECA3-5676-CD44-8EAF-8EA1DD77F2F4}" srcOrd="0" destOrd="0" presId="urn:microsoft.com/office/officeart/2009/3/layout/HorizontalOrganizationChart"/>
    <dgm:cxn modelId="{1F452B16-116E-1D4F-9456-31C5CBED89B4}" type="presOf" srcId="{3F956899-A5DD-D844-810D-3BE15771A414}" destId="{C0F48DB6-61A0-B04A-9A89-BBDCB9A91638}" srcOrd="1" destOrd="0" presId="urn:microsoft.com/office/officeart/2009/3/layout/HorizontalOrganizationChart"/>
    <dgm:cxn modelId="{1A36431D-A7F9-E348-8238-BE8D68883ACA}" srcId="{E5D9208B-7FED-5B41-A27D-0544DF9836FA}" destId="{C49B2142-E37F-3843-A0F5-73D3CF4A12EB}" srcOrd="1" destOrd="0" parTransId="{83D72B24-9376-8647-ADE8-048C386FCC74}" sibTransId="{08BF2913-FF0C-0340-81B7-0AFE488A8CAA}"/>
    <dgm:cxn modelId="{C3A02523-A3CA-9545-B5B5-834FC2F9179B}" srcId="{4DFB14B0-77CF-E246-AD84-7D38C6454939}" destId="{BD97C283-054C-BE45-8F25-5FBBFB3B0F88}" srcOrd="2" destOrd="0" parTransId="{C5E52967-D192-C148-950D-DF5C4E97A65A}" sibTransId="{0F0505DB-EA65-944D-A737-7A511AD2B4C5}"/>
    <dgm:cxn modelId="{91641026-59E2-2743-8EE5-8ABEC76E69D9}" type="presOf" srcId="{A49D634E-209D-1D44-94B2-CE5E3D265B8F}" destId="{926424A3-D87D-A044-8EB6-BA795358EF76}" srcOrd="0" destOrd="0" presId="urn:microsoft.com/office/officeart/2009/3/layout/HorizontalOrganizationChart"/>
    <dgm:cxn modelId="{36097226-7F34-3C41-A12F-5835928961DA}" type="presOf" srcId="{4DFB14B0-77CF-E246-AD84-7D38C6454939}" destId="{832F96F2-7153-854C-B8FA-E9DACACC8721}" srcOrd="0" destOrd="0" presId="urn:microsoft.com/office/officeart/2009/3/layout/HorizontalOrganizationChart"/>
    <dgm:cxn modelId="{1ADA162A-2CAA-2C46-BA54-89DD909D0E2B}" type="presOf" srcId="{73BA7DB5-ACC6-334F-AA90-DF638D891B51}" destId="{EE73AF59-3EB5-A34D-9D89-7787B04E8804}" srcOrd="1" destOrd="0" presId="urn:microsoft.com/office/officeart/2009/3/layout/HorizontalOrganizationChart"/>
    <dgm:cxn modelId="{657E9E35-0916-DE49-953C-E3AE8E95387E}" type="presOf" srcId="{BD97C283-054C-BE45-8F25-5FBBFB3B0F88}" destId="{E6659B37-1D36-FB48-BECA-F2B6CC68FD32}" srcOrd="1" destOrd="0" presId="urn:microsoft.com/office/officeart/2009/3/layout/HorizontalOrganizationChart"/>
    <dgm:cxn modelId="{98332839-0C4C-264F-BEEF-EB84203F50C6}" type="presOf" srcId="{5BFE281B-DC70-D44E-8169-BBAF007A5BF7}" destId="{F0F692AF-6198-BA4E-A16F-5CCCBE83ADB9}" srcOrd="1" destOrd="0" presId="urn:microsoft.com/office/officeart/2009/3/layout/HorizontalOrganizationChart"/>
    <dgm:cxn modelId="{0AD58648-7890-3340-A554-2C090F458D42}" type="presOf" srcId="{118D0C56-39E3-B14B-9F3D-4CA172CCEDFA}" destId="{644821D5-697A-8A42-AE73-6B755412A146}" srcOrd="1" destOrd="0" presId="urn:microsoft.com/office/officeart/2009/3/layout/HorizontalOrganizationChart"/>
    <dgm:cxn modelId="{B907AE48-888A-564A-9AD6-A77FBA4A2CBA}" type="presOf" srcId="{CBCC179F-C8FE-7449-804C-B5E27B7256ED}" destId="{61927C96-552D-1942-9976-0F9462A15C1E}" srcOrd="0" destOrd="0" presId="urn:microsoft.com/office/officeart/2009/3/layout/HorizontalOrganizationChart"/>
    <dgm:cxn modelId="{B5412359-058E-AF4A-A98A-F4FCC289B489}" type="presOf" srcId="{9412335C-ED4D-2C45-96B0-2425519B9AD7}" destId="{CBA200E4-0670-204A-9E7B-A9D7B9649C09}" srcOrd="0" destOrd="0" presId="urn:microsoft.com/office/officeart/2009/3/layout/HorizontalOrganizationChart"/>
    <dgm:cxn modelId="{809FC55E-9883-3E4F-B723-6CCF4774C189}" type="presOf" srcId="{BD97C283-054C-BE45-8F25-5FBBFB3B0F88}" destId="{F37D1FC6-32FF-7843-B657-1601848CC4C5}" srcOrd="0" destOrd="0" presId="urn:microsoft.com/office/officeart/2009/3/layout/HorizontalOrganizationChart"/>
    <dgm:cxn modelId="{DAAC6660-6A1E-8F4D-9466-E36DA7BFCACF}" type="presOf" srcId="{20570AD8-4DEE-034B-956F-F71326FFCB62}" destId="{FA6E6400-3BE8-2C46-8121-87FDC966639B}" srcOrd="0" destOrd="0" presId="urn:microsoft.com/office/officeart/2009/3/layout/HorizontalOrganizationChart"/>
    <dgm:cxn modelId="{AA009369-4106-8C49-8DB5-5C3A75A35A6C}" type="presOf" srcId="{0DE025F1-BCF7-1B49-949A-C89C6EDAD2D1}" destId="{2A4833B3-54E8-3448-811D-A1E190FA0A10}" srcOrd="0" destOrd="0" presId="urn:microsoft.com/office/officeart/2009/3/layout/HorizontalOrganizationChart"/>
    <dgm:cxn modelId="{1F1B0D76-6874-2A4A-B0B2-2A07D90014CE}" type="presOf" srcId="{6CDC5542-7631-5342-90E9-589D8AED851E}" destId="{0FDDE9F2-76A0-6A48-B1BD-EA76D79DA818}" srcOrd="0" destOrd="0" presId="urn:microsoft.com/office/officeart/2009/3/layout/HorizontalOrganizationChart"/>
    <dgm:cxn modelId="{FD79607E-EF8D-EE45-B94C-79BAD8CB9A30}" srcId="{4DFB14B0-77CF-E246-AD84-7D38C6454939}" destId="{3F956899-A5DD-D844-810D-3BE15771A414}" srcOrd="0" destOrd="0" parTransId="{6CDC5542-7631-5342-90E9-589D8AED851E}" sibTransId="{13C6FBBD-D436-3C47-A5D9-11000A6A2419}"/>
    <dgm:cxn modelId="{1859577F-16B0-E544-BA02-5ACF1051456D}" srcId="{C49B2142-E37F-3843-A0F5-73D3CF4A12EB}" destId="{0DE025F1-BCF7-1B49-949A-C89C6EDAD2D1}" srcOrd="0" destOrd="0" parTransId="{B4B47830-C666-C54D-B116-A11F9BCDC8C0}" sibTransId="{FB1BAE32-2DC7-F544-B437-B0BAEB59DCCE}"/>
    <dgm:cxn modelId="{47073581-69AB-7541-8711-AE6193BC4B50}" type="presOf" srcId="{3F956899-A5DD-D844-810D-3BE15771A414}" destId="{0FCCF932-A7B6-9E4E-9044-13056A01CD92}" srcOrd="0" destOrd="0" presId="urn:microsoft.com/office/officeart/2009/3/layout/HorizontalOrganizationChart"/>
    <dgm:cxn modelId="{543F3C82-1889-9047-869F-BA596C604404}" srcId="{4DFB14B0-77CF-E246-AD84-7D38C6454939}" destId="{5BFE281B-DC70-D44E-8169-BBAF007A5BF7}" srcOrd="3" destOrd="0" parTransId="{BEBEECFF-5290-6D40-A604-23BBFAA7AEA5}" sibTransId="{D6F44B40-48A8-1748-A32E-63706D671D44}"/>
    <dgm:cxn modelId="{5C6F228B-C0BE-DA46-96D5-09123AF04A00}" type="presOf" srcId="{5BFE281B-DC70-D44E-8169-BBAF007A5BF7}" destId="{0B6E5091-8185-4443-B5E3-03B0A8DFAB55}" srcOrd="0" destOrd="0" presId="urn:microsoft.com/office/officeart/2009/3/layout/HorizontalOrganizationChart"/>
    <dgm:cxn modelId="{A79E3690-47F2-BF46-B38E-58F23B48ED69}" srcId="{4DFB14B0-77CF-E246-AD84-7D38C6454939}" destId="{118D0C56-39E3-B14B-9F3D-4CA172CCEDFA}" srcOrd="1" destOrd="0" parTransId="{CBCC179F-C8FE-7449-804C-B5E27B7256ED}" sibTransId="{F7D91ABD-A646-5444-9259-96637E26D913}"/>
    <dgm:cxn modelId="{82B21794-BBD6-EE4F-8A98-F21E6F49DFD3}" type="presOf" srcId="{B4B47830-C666-C54D-B116-A11F9BCDC8C0}" destId="{82E196ED-1ED9-CA4F-ADB8-4D8485D5BC22}" srcOrd="0" destOrd="0" presId="urn:microsoft.com/office/officeart/2009/3/layout/HorizontalOrganizationChart"/>
    <dgm:cxn modelId="{3525CB95-B411-2A43-9E66-46FCE5BBC19F}" type="presOf" srcId="{118D0C56-39E3-B14B-9F3D-4CA172CCEDFA}" destId="{05D5B036-FFAD-8945-8587-A32227A83F90}" srcOrd="0" destOrd="0" presId="urn:microsoft.com/office/officeart/2009/3/layout/HorizontalOrganizationChart"/>
    <dgm:cxn modelId="{3031D095-9AD4-104F-9B48-56D38704001F}" type="presOf" srcId="{73BA7DB5-ACC6-334F-AA90-DF638D891B51}" destId="{907FBA4E-A78C-084A-9A0C-4C5B6A788FF4}" srcOrd="0" destOrd="0" presId="urn:microsoft.com/office/officeart/2009/3/layout/HorizontalOrganizationChart"/>
    <dgm:cxn modelId="{054BB79E-E98F-A04D-97CE-15593D796270}" srcId="{73BA7DB5-ACC6-334F-AA90-DF638D891B51}" destId="{37746108-5416-4748-B882-052460C25B39}" srcOrd="0" destOrd="0" parTransId="{9412335C-ED4D-2C45-96B0-2425519B9AD7}" sibTransId="{7FAC7C2A-788F-2C4B-A01C-C83AA20CDE74}"/>
    <dgm:cxn modelId="{55BD22A0-E888-504C-99C6-383BE8B841BF}" type="presOf" srcId="{F3B37E4D-07A1-EE4B-9457-12B972CD03B9}" destId="{8232A542-933B-2341-9E5C-61B429E4A968}" srcOrd="0" destOrd="0" presId="urn:microsoft.com/office/officeart/2009/3/layout/HorizontalOrganizationChart"/>
    <dgm:cxn modelId="{738B63AC-5AC3-2A44-82F4-FE264161C99E}" type="presOf" srcId="{C49B2142-E37F-3843-A0F5-73D3CF4A12EB}" destId="{6BF84C00-DB43-2B4E-A3D7-5CEAA79AE4BF}" srcOrd="1" destOrd="0" presId="urn:microsoft.com/office/officeart/2009/3/layout/HorizontalOrganizationChart"/>
    <dgm:cxn modelId="{E0498FB9-B147-3E44-80B9-46BA7629ED34}" type="presOf" srcId="{C5E52967-D192-C148-950D-DF5C4E97A65A}" destId="{1A519BE0-FFBD-BA4F-8ECE-08CC21D02FE8}" srcOrd="0" destOrd="0" presId="urn:microsoft.com/office/officeart/2009/3/layout/HorizontalOrganizationChart"/>
    <dgm:cxn modelId="{669D1EC1-E3CF-4645-A728-487C39F08221}" srcId="{C49B2142-E37F-3843-A0F5-73D3CF4A12EB}" destId="{73BA7DB5-ACC6-334F-AA90-DF638D891B51}" srcOrd="1" destOrd="0" parTransId="{F3B37E4D-07A1-EE4B-9457-12B972CD03B9}" sibTransId="{41DB5782-381D-D74D-95BE-EC4601A73553}"/>
    <dgm:cxn modelId="{15408BC3-ABD4-F248-A001-CB9577FE0DC0}" type="presOf" srcId="{4DFB14B0-77CF-E246-AD84-7D38C6454939}" destId="{CF1EE9FF-D694-F34A-9CD6-D123424F69A4}" srcOrd="1" destOrd="0" presId="urn:microsoft.com/office/officeart/2009/3/layout/HorizontalOrganizationChart"/>
    <dgm:cxn modelId="{65F17EDE-AEDF-544D-8BD7-61C5120A5B25}" type="presOf" srcId="{20570AD8-4DEE-034B-956F-F71326FFCB62}" destId="{C9BF62B1-CB67-1942-BE2F-FE091E211464}" srcOrd="1" destOrd="0" presId="urn:microsoft.com/office/officeart/2009/3/layout/HorizontalOrganizationChart"/>
    <dgm:cxn modelId="{D0A767F1-4832-0B45-BCF1-44694FB58526}" type="presOf" srcId="{37746108-5416-4748-B882-052460C25B39}" destId="{970352A5-4857-3246-B380-58074D56B62E}" srcOrd="0" destOrd="0" presId="urn:microsoft.com/office/officeart/2009/3/layout/HorizontalOrganizationChart"/>
    <dgm:cxn modelId="{260662F5-BF33-B14E-9967-E3EC9E319A45}" type="presOf" srcId="{BEBEECFF-5290-6D40-A604-23BBFAA7AEA5}" destId="{65BED709-24D4-154D-BFB8-6B5100C2C347}" srcOrd="0" destOrd="0" presId="urn:microsoft.com/office/officeart/2009/3/layout/HorizontalOrganizationChart"/>
    <dgm:cxn modelId="{239D86FA-6174-754F-83EE-56BEF075AB38}" type="presOf" srcId="{37746108-5416-4748-B882-052460C25B39}" destId="{C613F312-239E-CB4D-A3B1-C778AE419F4D}" srcOrd="1" destOrd="0" presId="urn:microsoft.com/office/officeart/2009/3/layout/HorizontalOrganizationChart"/>
    <dgm:cxn modelId="{DD711AFB-EE2B-134C-9FEF-21918129A2A2}" srcId="{E5D9208B-7FED-5B41-A27D-0544DF9836FA}" destId="{4DFB14B0-77CF-E246-AD84-7D38C6454939}" srcOrd="0" destOrd="0" parTransId="{C5B0AECE-2764-1344-A479-33F39C93DFAC}" sibTransId="{71F2E208-3EA7-8C44-9EE5-4EB30034D303}"/>
    <dgm:cxn modelId="{2BEBBBFB-E9A0-D94E-A9B0-96540865F222}" type="presOf" srcId="{E5D9208B-7FED-5B41-A27D-0544DF9836FA}" destId="{64CEFEE6-98B3-1948-BFC5-C4994CD9B4AD}" srcOrd="0" destOrd="0" presId="urn:microsoft.com/office/officeart/2009/3/layout/HorizontalOrganizationChart"/>
    <dgm:cxn modelId="{04FAE098-E404-8B42-9E50-A6AB4FFCE005}" type="presParOf" srcId="{64CEFEE6-98B3-1948-BFC5-C4994CD9B4AD}" destId="{94FB62BD-77CC-ED41-97E3-75BDD4AED52C}" srcOrd="0" destOrd="0" presId="urn:microsoft.com/office/officeart/2009/3/layout/HorizontalOrganizationChart"/>
    <dgm:cxn modelId="{23D82B1F-7624-BE4E-AAB0-C3D74948D9BD}" type="presParOf" srcId="{94FB62BD-77CC-ED41-97E3-75BDD4AED52C}" destId="{48EBC7ED-1693-2C47-A76D-BCB3AD608D24}" srcOrd="0" destOrd="0" presId="urn:microsoft.com/office/officeart/2009/3/layout/HorizontalOrganizationChart"/>
    <dgm:cxn modelId="{1CE9BE3B-5A32-DD43-9E28-649F0E7DDDDF}" type="presParOf" srcId="{48EBC7ED-1693-2C47-A76D-BCB3AD608D24}" destId="{832F96F2-7153-854C-B8FA-E9DACACC8721}" srcOrd="0" destOrd="0" presId="urn:microsoft.com/office/officeart/2009/3/layout/HorizontalOrganizationChart"/>
    <dgm:cxn modelId="{E355ED06-2748-3948-B31D-68A777A1C03B}" type="presParOf" srcId="{48EBC7ED-1693-2C47-A76D-BCB3AD608D24}" destId="{CF1EE9FF-D694-F34A-9CD6-D123424F69A4}" srcOrd="1" destOrd="0" presId="urn:microsoft.com/office/officeart/2009/3/layout/HorizontalOrganizationChart"/>
    <dgm:cxn modelId="{2EDFE6D2-A4CD-7645-9BD7-8A917BE79D07}" type="presParOf" srcId="{94FB62BD-77CC-ED41-97E3-75BDD4AED52C}" destId="{C8613A9F-762A-E940-B10F-F6E7EB9FDE48}" srcOrd="1" destOrd="0" presId="urn:microsoft.com/office/officeart/2009/3/layout/HorizontalOrganizationChart"/>
    <dgm:cxn modelId="{EC4092A6-C1D3-0F4A-9B15-3D6CBBD32B6A}" type="presParOf" srcId="{C8613A9F-762A-E940-B10F-F6E7EB9FDE48}" destId="{0FDDE9F2-76A0-6A48-B1BD-EA76D79DA818}" srcOrd="0" destOrd="0" presId="urn:microsoft.com/office/officeart/2009/3/layout/HorizontalOrganizationChart"/>
    <dgm:cxn modelId="{2B7F3567-F1D3-A64D-A8BE-46F82176AC53}" type="presParOf" srcId="{C8613A9F-762A-E940-B10F-F6E7EB9FDE48}" destId="{A2A43ED2-96AA-8E41-9582-17987ED6890F}" srcOrd="1" destOrd="0" presId="urn:microsoft.com/office/officeart/2009/3/layout/HorizontalOrganizationChart"/>
    <dgm:cxn modelId="{7646C34A-E52B-E94A-A558-4939C4072AC4}" type="presParOf" srcId="{A2A43ED2-96AA-8E41-9582-17987ED6890F}" destId="{C87703F7-3442-CE4E-8118-BDB4961D7D13}" srcOrd="0" destOrd="0" presId="urn:microsoft.com/office/officeart/2009/3/layout/HorizontalOrganizationChart"/>
    <dgm:cxn modelId="{B7F6585E-AF66-5343-ABAB-964F71BA8201}" type="presParOf" srcId="{C87703F7-3442-CE4E-8118-BDB4961D7D13}" destId="{0FCCF932-A7B6-9E4E-9044-13056A01CD92}" srcOrd="0" destOrd="0" presId="urn:microsoft.com/office/officeart/2009/3/layout/HorizontalOrganizationChart"/>
    <dgm:cxn modelId="{8B328916-8180-064F-919E-034E0D0F1178}" type="presParOf" srcId="{C87703F7-3442-CE4E-8118-BDB4961D7D13}" destId="{C0F48DB6-61A0-B04A-9A89-BBDCB9A91638}" srcOrd="1" destOrd="0" presId="urn:microsoft.com/office/officeart/2009/3/layout/HorizontalOrganizationChart"/>
    <dgm:cxn modelId="{5E55A94A-465F-D74A-8920-64669A3BF95E}" type="presParOf" srcId="{A2A43ED2-96AA-8E41-9582-17987ED6890F}" destId="{0B7E11A0-A5F6-8145-9C12-CEE15C2C2CEA}" srcOrd="1" destOrd="0" presId="urn:microsoft.com/office/officeart/2009/3/layout/HorizontalOrganizationChart"/>
    <dgm:cxn modelId="{7A474533-25AF-7C4A-BF6A-76D4DD4C7B47}" type="presParOf" srcId="{A2A43ED2-96AA-8E41-9582-17987ED6890F}" destId="{02743D17-F67D-2640-A0C3-D719E142AF51}" srcOrd="2" destOrd="0" presId="urn:microsoft.com/office/officeart/2009/3/layout/HorizontalOrganizationChart"/>
    <dgm:cxn modelId="{B2BB9651-B1D4-0F42-B7B6-82880112BF54}" type="presParOf" srcId="{C8613A9F-762A-E940-B10F-F6E7EB9FDE48}" destId="{61927C96-552D-1942-9976-0F9462A15C1E}" srcOrd="2" destOrd="0" presId="urn:microsoft.com/office/officeart/2009/3/layout/HorizontalOrganizationChart"/>
    <dgm:cxn modelId="{69B8213B-D722-304A-BC16-95AC56DB0AFD}" type="presParOf" srcId="{C8613A9F-762A-E940-B10F-F6E7EB9FDE48}" destId="{9C3861A7-1646-A14D-893F-70D328A1E276}" srcOrd="3" destOrd="0" presId="urn:microsoft.com/office/officeart/2009/3/layout/HorizontalOrganizationChart"/>
    <dgm:cxn modelId="{62523DF0-2CFF-6243-A163-AE426F71DA15}" type="presParOf" srcId="{9C3861A7-1646-A14D-893F-70D328A1E276}" destId="{A3980BB7-C3B7-B642-8967-99A6643E64AB}" srcOrd="0" destOrd="0" presId="urn:microsoft.com/office/officeart/2009/3/layout/HorizontalOrganizationChart"/>
    <dgm:cxn modelId="{01581140-EF63-9F48-A0F7-AAB3F865CF2A}" type="presParOf" srcId="{A3980BB7-C3B7-B642-8967-99A6643E64AB}" destId="{05D5B036-FFAD-8945-8587-A32227A83F90}" srcOrd="0" destOrd="0" presId="urn:microsoft.com/office/officeart/2009/3/layout/HorizontalOrganizationChart"/>
    <dgm:cxn modelId="{2517C196-2DB9-4E44-B2F9-F9AC8050D5DE}" type="presParOf" srcId="{A3980BB7-C3B7-B642-8967-99A6643E64AB}" destId="{644821D5-697A-8A42-AE73-6B755412A146}" srcOrd="1" destOrd="0" presId="urn:microsoft.com/office/officeart/2009/3/layout/HorizontalOrganizationChart"/>
    <dgm:cxn modelId="{A5641075-C4F8-1D47-AC37-C3C8F1914DA6}" type="presParOf" srcId="{9C3861A7-1646-A14D-893F-70D328A1E276}" destId="{EF15AC70-8891-A648-8753-B8F8400D2D40}" srcOrd="1" destOrd="0" presId="urn:microsoft.com/office/officeart/2009/3/layout/HorizontalOrganizationChart"/>
    <dgm:cxn modelId="{5487CE88-C43A-6445-A1AE-A37000F66FC1}" type="presParOf" srcId="{9C3861A7-1646-A14D-893F-70D328A1E276}" destId="{CF5D9491-EA5A-C64E-883F-54033AF8C78E}" srcOrd="2" destOrd="0" presId="urn:microsoft.com/office/officeart/2009/3/layout/HorizontalOrganizationChart"/>
    <dgm:cxn modelId="{B9BC972D-C069-364E-878E-56FF0C5A5893}" type="presParOf" srcId="{C8613A9F-762A-E940-B10F-F6E7EB9FDE48}" destId="{1A519BE0-FFBD-BA4F-8ECE-08CC21D02FE8}" srcOrd="4" destOrd="0" presId="urn:microsoft.com/office/officeart/2009/3/layout/HorizontalOrganizationChart"/>
    <dgm:cxn modelId="{E05C11C9-1D83-7D4F-A725-E0DADF685BB8}" type="presParOf" srcId="{C8613A9F-762A-E940-B10F-F6E7EB9FDE48}" destId="{E6A961B0-2A61-2B48-961F-85AEB76D18D3}" srcOrd="5" destOrd="0" presId="urn:microsoft.com/office/officeart/2009/3/layout/HorizontalOrganizationChart"/>
    <dgm:cxn modelId="{37AF5A1E-2FCD-354F-8B01-C3E7DC1EC7A7}" type="presParOf" srcId="{E6A961B0-2A61-2B48-961F-85AEB76D18D3}" destId="{84B4A96E-065E-1745-A580-0E00B9CB2747}" srcOrd="0" destOrd="0" presId="urn:microsoft.com/office/officeart/2009/3/layout/HorizontalOrganizationChart"/>
    <dgm:cxn modelId="{BDC46D80-6815-E845-BD82-4E4EDC2FC87B}" type="presParOf" srcId="{84B4A96E-065E-1745-A580-0E00B9CB2747}" destId="{F37D1FC6-32FF-7843-B657-1601848CC4C5}" srcOrd="0" destOrd="0" presId="urn:microsoft.com/office/officeart/2009/3/layout/HorizontalOrganizationChart"/>
    <dgm:cxn modelId="{FE8008B4-8507-8B42-A0E3-F236A57D2743}" type="presParOf" srcId="{84B4A96E-065E-1745-A580-0E00B9CB2747}" destId="{E6659B37-1D36-FB48-BECA-F2B6CC68FD32}" srcOrd="1" destOrd="0" presId="urn:microsoft.com/office/officeart/2009/3/layout/HorizontalOrganizationChart"/>
    <dgm:cxn modelId="{A53939EB-8744-7E4A-A2F7-11D98D49941A}" type="presParOf" srcId="{E6A961B0-2A61-2B48-961F-85AEB76D18D3}" destId="{D5CA60C2-0B27-154F-9044-F74F6D4D64FA}" srcOrd="1" destOrd="0" presId="urn:microsoft.com/office/officeart/2009/3/layout/HorizontalOrganizationChart"/>
    <dgm:cxn modelId="{A83D43C8-5E03-6045-89D0-9E1F14BFE1DC}" type="presParOf" srcId="{E6A961B0-2A61-2B48-961F-85AEB76D18D3}" destId="{5F8E13D3-678F-664D-8516-265A32469DB0}" srcOrd="2" destOrd="0" presId="urn:microsoft.com/office/officeart/2009/3/layout/HorizontalOrganizationChart"/>
    <dgm:cxn modelId="{8536DB00-F8DC-9F44-A6C8-2E1EAA2910AC}" type="presParOf" srcId="{C8613A9F-762A-E940-B10F-F6E7EB9FDE48}" destId="{65BED709-24D4-154D-BFB8-6B5100C2C347}" srcOrd="6" destOrd="0" presId="urn:microsoft.com/office/officeart/2009/3/layout/HorizontalOrganizationChart"/>
    <dgm:cxn modelId="{EEAEEFB0-45EB-0A43-B22A-715528AAEB2A}" type="presParOf" srcId="{C8613A9F-762A-E940-B10F-F6E7EB9FDE48}" destId="{531937A3-439F-3145-9A9A-EED80C303739}" srcOrd="7" destOrd="0" presId="urn:microsoft.com/office/officeart/2009/3/layout/HorizontalOrganizationChart"/>
    <dgm:cxn modelId="{067297F0-6F8C-CD48-A979-299B5324D63C}" type="presParOf" srcId="{531937A3-439F-3145-9A9A-EED80C303739}" destId="{E6D2A36A-432E-F346-87CB-94A6F6C81376}" srcOrd="0" destOrd="0" presId="urn:microsoft.com/office/officeart/2009/3/layout/HorizontalOrganizationChart"/>
    <dgm:cxn modelId="{26D3EB8F-66B4-7F4E-AF2E-1B5AC39D22FA}" type="presParOf" srcId="{E6D2A36A-432E-F346-87CB-94A6F6C81376}" destId="{0B6E5091-8185-4443-B5E3-03B0A8DFAB55}" srcOrd="0" destOrd="0" presId="urn:microsoft.com/office/officeart/2009/3/layout/HorizontalOrganizationChart"/>
    <dgm:cxn modelId="{C7F82694-AD40-B043-A0F6-20636A99DC05}" type="presParOf" srcId="{E6D2A36A-432E-F346-87CB-94A6F6C81376}" destId="{F0F692AF-6198-BA4E-A16F-5CCCBE83ADB9}" srcOrd="1" destOrd="0" presId="urn:microsoft.com/office/officeart/2009/3/layout/HorizontalOrganizationChart"/>
    <dgm:cxn modelId="{D1CF8C9E-C2A3-E946-95BF-3AB46DFAE9AD}" type="presParOf" srcId="{531937A3-439F-3145-9A9A-EED80C303739}" destId="{30052F37-068B-114E-A098-790039DA74F2}" srcOrd="1" destOrd="0" presId="urn:microsoft.com/office/officeart/2009/3/layout/HorizontalOrganizationChart"/>
    <dgm:cxn modelId="{C5623494-E121-D74F-9968-C08D4DE13D75}" type="presParOf" srcId="{531937A3-439F-3145-9A9A-EED80C303739}" destId="{E66F6BAF-3CAC-1246-B593-3AB9BC2AD8E8}" srcOrd="2" destOrd="0" presId="urn:microsoft.com/office/officeart/2009/3/layout/HorizontalOrganizationChart"/>
    <dgm:cxn modelId="{72A09CD2-9C23-3644-BA58-872B0074F6E7}" type="presParOf" srcId="{94FB62BD-77CC-ED41-97E3-75BDD4AED52C}" destId="{595D5A91-B539-F547-A792-CE7D6617EC45}" srcOrd="2" destOrd="0" presId="urn:microsoft.com/office/officeart/2009/3/layout/HorizontalOrganizationChart"/>
    <dgm:cxn modelId="{358EF008-3778-E24D-9D3C-810938718242}" type="presParOf" srcId="{64CEFEE6-98B3-1948-BFC5-C4994CD9B4AD}" destId="{B62DAB4C-E7D9-0749-88BD-CE982D71C950}" srcOrd="1" destOrd="0" presId="urn:microsoft.com/office/officeart/2009/3/layout/HorizontalOrganizationChart"/>
    <dgm:cxn modelId="{E7FCAEC8-B6B0-A748-BC83-68129B1A031C}" type="presParOf" srcId="{B62DAB4C-E7D9-0749-88BD-CE982D71C950}" destId="{58CB2DF2-8102-7346-83E4-0858D628C9B2}" srcOrd="0" destOrd="0" presId="urn:microsoft.com/office/officeart/2009/3/layout/HorizontalOrganizationChart"/>
    <dgm:cxn modelId="{76F8A963-64ED-7D45-97EE-6AD3C264C493}" type="presParOf" srcId="{58CB2DF2-8102-7346-83E4-0858D628C9B2}" destId="{66DEECA3-5676-CD44-8EAF-8EA1DD77F2F4}" srcOrd="0" destOrd="0" presId="urn:microsoft.com/office/officeart/2009/3/layout/HorizontalOrganizationChart"/>
    <dgm:cxn modelId="{8DBFA1AD-F53D-CF44-A8AA-AAFD4D6BC18A}" type="presParOf" srcId="{58CB2DF2-8102-7346-83E4-0858D628C9B2}" destId="{6BF84C00-DB43-2B4E-A3D7-5CEAA79AE4BF}" srcOrd="1" destOrd="0" presId="urn:microsoft.com/office/officeart/2009/3/layout/HorizontalOrganizationChart"/>
    <dgm:cxn modelId="{0637A929-E80F-D044-94BF-3E9C9176D1C2}" type="presParOf" srcId="{B62DAB4C-E7D9-0749-88BD-CE982D71C950}" destId="{F2DD6AB0-8020-C744-80F8-EE819C63370E}" srcOrd="1" destOrd="0" presId="urn:microsoft.com/office/officeart/2009/3/layout/HorizontalOrganizationChart"/>
    <dgm:cxn modelId="{67B4A698-0217-C34D-9208-1E89EC298CFC}" type="presParOf" srcId="{F2DD6AB0-8020-C744-80F8-EE819C63370E}" destId="{82E196ED-1ED9-CA4F-ADB8-4D8485D5BC22}" srcOrd="0" destOrd="0" presId="urn:microsoft.com/office/officeart/2009/3/layout/HorizontalOrganizationChart"/>
    <dgm:cxn modelId="{78059610-4069-EC49-9477-99209C0F5954}" type="presParOf" srcId="{F2DD6AB0-8020-C744-80F8-EE819C63370E}" destId="{65FED3CE-9BB8-CB4F-8C4F-F04F368E6E6C}" srcOrd="1" destOrd="0" presId="urn:microsoft.com/office/officeart/2009/3/layout/HorizontalOrganizationChart"/>
    <dgm:cxn modelId="{D13A6DE0-E21F-AF46-BF06-4F69D9C25A1E}" type="presParOf" srcId="{65FED3CE-9BB8-CB4F-8C4F-F04F368E6E6C}" destId="{655EB6B0-16CD-7D43-8AC4-7519F62A1854}" srcOrd="0" destOrd="0" presId="urn:microsoft.com/office/officeart/2009/3/layout/HorizontalOrganizationChart"/>
    <dgm:cxn modelId="{141DE0E9-09ED-634F-BD52-F39CD5BB4A38}" type="presParOf" srcId="{655EB6B0-16CD-7D43-8AC4-7519F62A1854}" destId="{2A4833B3-54E8-3448-811D-A1E190FA0A10}" srcOrd="0" destOrd="0" presId="urn:microsoft.com/office/officeart/2009/3/layout/HorizontalOrganizationChart"/>
    <dgm:cxn modelId="{88E816B0-6977-6A41-BD2A-1FB42E8BDC69}" type="presParOf" srcId="{655EB6B0-16CD-7D43-8AC4-7519F62A1854}" destId="{898F9D79-4950-2D4A-801A-8EFF228AB36B}" srcOrd="1" destOrd="0" presId="urn:microsoft.com/office/officeart/2009/3/layout/HorizontalOrganizationChart"/>
    <dgm:cxn modelId="{A49DCFDA-03A5-A743-83C7-30A3E9BD9EBC}" type="presParOf" srcId="{65FED3CE-9BB8-CB4F-8C4F-F04F368E6E6C}" destId="{5F1140D7-544E-2E49-AEF1-6D78AED8830E}" srcOrd="1" destOrd="0" presId="urn:microsoft.com/office/officeart/2009/3/layout/HorizontalOrganizationChart"/>
    <dgm:cxn modelId="{E8F19FEE-69CF-7B46-A5C1-07846893DDEE}" type="presParOf" srcId="{65FED3CE-9BB8-CB4F-8C4F-F04F368E6E6C}" destId="{C5FB7C49-CB9C-3547-ABB0-FD4ED844F66F}" srcOrd="2" destOrd="0" presId="urn:microsoft.com/office/officeart/2009/3/layout/HorizontalOrganizationChart"/>
    <dgm:cxn modelId="{4052C9FC-80DD-7A48-BE1F-C7B4AFA4C766}" type="presParOf" srcId="{F2DD6AB0-8020-C744-80F8-EE819C63370E}" destId="{8232A542-933B-2341-9E5C-61B429E4A968}" srcOrd="2" destOrd="0" presId="urn:microsoft.com/office/officeart/2009/3/layout/HorizontalOrganizationChart"/>
    <dgm:cxn modelId="{A3DCC23A-6DEA-B44E-8281-88B90AD84A9C}" type="presParOf" srcId="{F2DD6AB0-8020-C744-80F8-EE819C63370E}" destId="{5315A903-13EF-7D43-8BE3-794EC2F2C0DB}" srcOrd="3" destOrd="0" presId="urn:microsoft.com/office/officeart/2009/3/layout/HorizontalOrganizationChart"/>
    <dgm:cxn modelId="{8CAED710-B5B1-0E4F-A0BE-2D7A4B100E44}" type="presParOf" srcId="{5315A903-13EF-7D43-8BE3-794EC2F2C0DB}" destId="{FC8AF48D-BF86-E94D-9017-4C2F18E1D689}" srcOrd="0" destOrd="0" presId="urn:microsoft.com/office/officeart/2009/3/layout/HorizontalOrganizationChart"/>
    <dgm:cxn modelId="{98C6B4BF-61D6-E344-81F0-7356866C3B30}" type="presParOf" srcId="{FC8AF48D-BF86-E94D-9017-4C2F18E1D689}" destId="{907FBA4E-A78C-084A-9A0C-4C5B6A788FF4}" srcOrd="0" destOrd="0" presId="urn:microsoft.com/office/officeart/2009/3/layout/HorizontalOrganizationChart"/>
    <dgm:cxn modelId="{EAAD1FE7-E6C5-0247-8DC2-E2FEDB0EF708}" type="presParOf" srcId="{FC8AF48D-BF86-E94D-9017-4C2F18E1D689}" destId="{EE73AF59-3EB5-A34D-9D89-7787B04E8804}" srcOrd="1" destOrd="0" presId="urn:microsoft.com/office/officeart/2009/3/layout/HorizontalOrganizationChart"/>
    <dgm:cxn modelId="{6A62EC4E-D62C-A94C-AF0B-66687534E9F5}" type="presParOf" srcId="{5315A903-13EF-7D43-8BE3-794EC2F2C0DB}" destId="{2D1F0444-3B7A-C242-B20C-2A0EF0489D4F}" srcOrd="1" destOrd="0" presId="urn:microsoft.com/office/officeart/2009/3/layout/HorizontalOrganizationChart"/>
    <dgm:cxn modelId="{B815CF36-9F07-9648-AC82-C0E2DEC947D5}" type="presParOf" srcId="{2D1F0444-3B7A-C242-B20C-2A0EF0489D4F}" destId="{CBA200E4-0670-204A-9E7B-A9D7B9649C09}" srcOrd="0" destOrd="0" presId="urn:microsoft.com/office/officeart/2009/3/layout/HorizontalOrganizationChart"/>
    <dgm:cxn modelId="{0E391DFC-D585-E74D-BEDD-B314DA07B7B1}" type="presParOf" srcId="{2D1F0444-3B7A-C242-B20C-2A0EF0489D4F}" destId="{4E2670AF-80FE-A242-B291-C7D10332272F}" srcOrd="1" destOrd="0" presId="urn:microsoft.com/office/officeart/2009/3/layout/HorizontalOrganizationChart"/>
    <dgm:cxn modelId="{4F1D741A-5195-2243-8BFB-C17BD0F1616C}" type="presParOf" srcId="{4E2670AF-80FE-A242-B291-C7D10332272F}" destId="{2B5C1415-3859-E041-A6E8-C073778871F5}" srcOrd="0" destOrd="0" presId="urn:microsoft.com/office/officeart/2009/3/layout/HorizontalOrganizationChart"/>
    <dgm:cxn modelId="{861D8F81-B1D3-3B4D-A6E3-34CB37C9B103}" type="presParOf" srcId="{2B5C1415-3859-E041-A6E8-C073778871F5}" destId="{970352A5-4857-3246-B380-58074D56B62E}" srcOrd="0" destOrd="0" presId="urn:microsoft.com/office/officeart/2009/3/layout/HorizontalOrganizationChart"/>
    <dgm:cxn modelId="{97929545-04EA-5C49-9634-1469EBAB2AE3}" type="presParOf" srcId="{2B5C1415-3859-E041-A6E8-C073778871F5}" destId="{C613F312-239E-CB4D-A3B1-C778AE419F4D}" srcOrd="1" destOrd="0" presId="urn:microsoft.com/office/officeart/2009/3/layout/HorizontalOrganizationChart"/>
    <dgm:cxn modelId="{5AFF9361-F3BC-7F46-8905-22CA3BD5D056}" type="presParOf" srcId="{4E2670AF-80FE-A242-B291-C7D10332272F}" destId="{158FD6C4-1CCB-1F45-B26F-7F90138B75CA}" srcOrd="1" destOrd="0" presId="urn:microsoft.com/office/officeart/2009/3/layout/HorizontalOrganizationChart"/>
    <dgm:cxn modelId="{ADD722E1-A977-0647-AB7F-4CBEAD71A165}" type="presParOf" srcId="{4E2670AF-80FE-A242-B291-C7D10332272F}" destId="{FB79F890-C229-4C4F-A877-52AB70AA6CD1}" srcOrd="2" destOrd="0" presId="urn:microsoft.com/office/officeart/2009/3/layout/HorizontalOrganizationChart"/>
    <dgm:cxn modelId="{6764447F-3988-1A4D-B599-DF2751EA4EC7}" type="presParOf" srcId="{5315A903-13EF-7D43-8BE3-794EC2F2C0DB}" destId="{1B454542-3EA7-3448-9D92-08C2BC3A4973}" srcOrd="2" destOrd="0" presId="urn:microsoft.com/office/officeart/2009/3/layout/HorizontalOrganizationChart"/>
    <dgm:cxn modelId="{1418678E-8901-8B48-A87F-2778C369E73E}" type="presParOf" srcId="{F2DD6AB0-8020-C744-80F8-EE819C63370E}" destId="{926424A3-D87D-A044-8EB6-BA795358EF76}" srcOrd="4" destOrd="0" presId="urn:microsoft.com/office/officeart/2009/3/layout/HorizontalOrganizationChart"/>
    <dgm:cxn modelId="{161E49A1-F39C-3E4E-AF2C-A107A8274B0B}" type="presParOf" srcId="{F2DD6AB0-8020-C744-80F8-EE819C63370E}" destId="{B9FEF8D1-5A0B-EA4E-88A8-8E7B21B93B11}" srcOrd="5" destOrd="0" presId="urn:microsoft.com/office/officeart/2009/3/layout/HorizontalOrganizationChart"/>
    <dgm:cxn modelId="{737E00D1-DA08-134B-ACA7-A4A9A07D500C}" type="presParOf" srcId="{B9FEF8D1-5A0B-EA4E-88A8-8E7B21B93B11}" destId="{82EC19D9-31E0-E248-A32F-00EB52BB077F}" srcOrd="0" destOrd="0" presId="urn:microsoft.com/office/officeart/2009/3/layout/HorizontalOrganizationChart"/>
    <dgm:cxn modelId="{F921C2C7-7B00-2F45-A5F2-ECAA939AA0F1}" type="presParOf" srcId="{82EC19D9-31E0-E248-A32F-00EB52BB077F}" destId="{FA6E6400-3BE8-2C46-8121-87FDC966639B}" srcOrd="0" destOrd="0" presId="urn:microsoft.com/office/officeart/2009/3/layout/HorizontalOrganizationChart"/>
    <dgm:cxn modelId="{76CCAE7F-1573-2844-B4BD-9FC029A708E4}" type="presParOf" srcId="{82EC19D9-31E0-E248-A32F-00EB52BB077F}" destId="{C9BF62B1-CB67-1942-BE2F-FE091E211464}" srcOrd="1" destOrd="0" presId="urn:microsoft.com/office/officeart/2009/3/layout/HorizontalOrganizationChart"/>
    <dgm:cxn modelId="{BFC87A38-76DA-1B46-86E7-2875E42FB942}" type="presParOf" srcId="{B9FEF8D1-5A0B-EA4E-88A8-8E7B21B93B11}" destId="{C2FA2FB7-EA99-D642-AD56-AC1FA9F7E662}" srcOrd="1" destOrd="0" presId="urn:microsoft.com/office/officeart/2009/3/layout/HorizontalOrganizationChart"/>
    <dgm:cxn modelId="{F2F7CA6E-0F75-5F47-BFA6-95EA3F597992}" type="presParOf" srcId="{B9FEF8D1-5A0B-EA4E-88A8-8E7B21B93B11}" destId="{7A425F91-592F-4049-B404-0CBDC5B8862F}" srcOrd="2" destOrd="0" presId="urn:microsoft.com/office/officeart/2009/3/layout/HorizontalOrganizationChart"/>
    <dgm:cxn modelId="{E19D23BE-877F-D944-A6B9-502DD6D8559F}" type="presParOf" srcId="{B62DAB4C-E7D9-0749-88BD-CE982D71C950}" destId="{E85CF7F4-852B-9647-A234-9B3E1952F952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17614B9-5AFE-F841-A3FD-5D2CC958558C}" type="doc">
      <dgm:prSet loTypeId="urn:microsoft.com/office/officeart/2005/8/layout/matrix2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E7C69B2-0968-2647-95E7-A74035BDA61E}">
      <dgm:prSet/>
      <dgm:spPr/>
      <dgm:t>
        <a:bodyPr/>
        <a:lstStyle/>
        <a:p>
          <a:r>
            <a:rPr lang="en-US"/>
            <a:t>ARM</a:t>
          </a:r>
        </a:p>
      </dgm:t>
    </dgm:pt>
    <dgm:pt modelId="{B8F03999-E2C0-EB41-B5B3-2A3145297944}" type="parTrans" cxnId="{DC6DE77E-36B5-AF47-87AE-1F03A916BF63}">
      <dgm:prSet/>
      <dgm:spPr/>
      <dgm:t>
        <a:bodyPr/>
        <a:lstStyle/>
        <a:p>
          <a:endParaRPr lang="en-US"/>
        </a:p>
      </dgm:t>
    </dgm:pt>
    <dgm:pt modelId="{E71B7F66-23F2-9042-B29A-5C834C9410E2}" type="sibTrans" cxnId="{DC6DE77E-36B5-AF47-87AE-1F03A916BF63}">
      <dgm:prSet/>
      <dgm:spPr/>
      <dgm:t>
        <a:bodyPr/>
        <a:lstStyle/>
        <a:p>
          <a:endParaRPr lang="en-US"/>
        </a:p>
      </dgm:t>
    </dgm:pt>
    <dgm:pt modelId="{776FEE31-511E-534C-B5E5-30FEF54591B7}">
      <dgm:prSet/>
      <dgm:spPr/>
      <dgm:t>
        <a:bodyPr/>
        <a:lstStyle/>
        <a:p>
          <a:r>
            <a:rPr lang="en-US"/>
            <a:t>e.g., Ampere Altra</a:t>
          </a:r>
        </a:p>
      </dgm:t>
    </dgm:pt>
    <dgm:pt modelId="{2A7E799F-2362-A34D-A5F7-7C37DA443825}" type="parTrans" cxnId="{9311987D-E9AA-FB4C-9AAD-A124E82C212B}">
      <dgm:prSet/>
      <dgm:spPr/>
      <dgm:t>
        <a:bodyPr/>
        <a:lstStyle/>
        <a:p>
          <a:endParaRPr lang="en-US"/>
        </a:p>
      </dgm:t>
    </dgm:pt>
    <dgm:pt modelId="{766881B7-4997-7D44-B6D0-54EF1BC084C8}" type="sibTrans" cxnId="{9311987D-E9AA-FB4C-9AAD-A124E82C212B}">
      <dgm:prSet/>
      <dgm:spPr/>
      <dgm:t>
        <a:bodyPr/>
        <a:lstStyle/>
        <a:p>
          <a:endParaRPr lang="en-US"/>
        </a:p>
      </dgm:t>
    </dgm:pt>
    <dgm:pt modelId="{C2E6F3F5-6C50-474F-B71C-61F6C9160272}">
      <dgm:prSet/>
      <dgm:spPr/>
      <dgm:t>
        <a:bodyPr/>
        <a:lstStyle/>
        <a:p>
          <a:r>
            <a:rPr lang="en-US"/>
            <a:t>Intel</a:t>
          </a:r>
        </a:p>
      </dgm:t>
    </dgm:pt>
    <dgm:pt modelId="{39EA7A22-2D9D-6D44-9FC2-0EE238C56BB6}" type="parTrans" cxnId="{51CB6870-78AB-2C4B-B525-DE5316E3948F}">
      <dgm:prSet/>
      <dgm:spPr/>
      <dgm:t>
        <a:bodyPr/>
        <a:lstStyle/>
        <a:p>
          <a:endParaRPr lang="en-US"/>
        </a:p>
      </dgm:t>
    </dgm:pt>
    <dgm:pt modelId="{0D4A89CB-EFB5-2347-A5E6-6498F6FF42F4}" type="sibTrans" cxnId="{51CB6870-78AB-2C4B-B525-DE5316E3948F}">
      <dgm:prSet/>
      <dgm:spPr/>
      <dgm:t>
        <a:bodyPr/>
        <a:lstStyle/>
        <a:p>
          <a:endParaRPr lang="en-US"/>
        </a:p>
      </dgm:t>
    </dgm:pt>
    <dgm:pt modelId="{EAF64E9C-D644-8040-9BA0-CA4148BF0469}">
      <dgm:prSet/>
      <dgm:spPr/>
      <dgm:t>
        <a:bodyPr/>
        <a:lstStyle/>
        <a:p>
          <a:r>
            <a:rPr lang="en-US"/>
            <a:t>e.g., Intel Xeon</a:t>
          </a:r>
        </a:p>
      </dgm:t>
    </dgm:pt>
    <dgm:pt modelId="{1F53C828-D347-CA40-8685-10C290506D26}" type="parTrans" cxnId="{6563970B-FED3-6242-8212-A0D11EC8D3DC}">
      <dgm:prSet/>
      <dgm:spPr/>
      <dgm:t>
        <a:bodyPr/>
        <a:lstStyle/>
        <a:p>
          <a:endParaRPr lang="en-US"/>
        </a:p>
      </dgm:t>
    </dgm:pt>
    <dgm:pt modelId="{BE3281EC-CA73-D044-A75D-9A8F1F72C8E7}" type="sibTrans" cxnId="{6563970B-FED3-6242-8212-A0D11EC8D3DC}">
      <dgm:prSet/>
      <dgm:spPr/>
      <dgm:t>
        <a:bodyPr/>
        <a:lstStyle/>
        <a:p>
          <a:endParaRPr lang="en-US"/>
        </a:p>
      </dgm:t>
    </dgm:pt>
    <dgm:pt modelId="{883A5CAD-5C2B-2747-8250-2E9A022CEDAE}">
      <dgm:prSet/>
      <dgm:spPr/>
      <dgm:t>
        <a:bodyPr/>
        <a:lstStyle/>
        <a:p>
          <a:r>
            <a:rPr lang="en-US"/>
            <a:t>AMD</a:t>
          </a:r>
        </a:p>
      </dgm:t>
    </dgm:pt>
    <dgm:pt modelId="{B3FE29B4-592C-4D48-94CB-B251FE609EFE}" type="parTrans" cxnId="{92265D9D-F7F0-644E-BF26-A8AB2B8FA925}">
      <dgm:prSet/>
      <dgm:spPr/>
      <dgm:t>
        <a:bodyPr/>
        <a:lstStyle/>
        <a:p>
          <a:endParaRPr lang="en-US"/>
        </a:p>
      </dgm:t>
    </dgm:pt>
    <dgm:pt modelId="{135CE1FB-460B-854C-91FE-F138CA102721}" type="sibTrans" cxnId="{92265D9D-F7F0-644E-BF26-A8AB2B8FA925}">
      <dgm:prSet/>
      <dgm:spPr/>
      <dgm:t>
        <a:bodyPr/>
        <a:lstStyle/>
        <a:p>
          <a:endParaRPr lang="en-US"/>
        </a:p>
      </dgm:t>
    </dgm:pt>
    <dgm:pt modelId="{AB457831-C30B-024C-AA3B-84D6D0EFC198}">
      <dgm:prSet/>
      <dgm:spPr/>
      <dgm:t>
        <a:bodyPr/>
        <a:lstStyle/>
        <a:p>
          <a:r>
            <a:rPr lang="en-US"/>
            <a:t>e.g., AMD EPYC</a:t>
          </a:r>
        </a:p>
      </dgm:t>
    </dgm:pt>
    <dgm:pt modelId="{A4418B3A-8CA3-5348-AD12-9C0E653379EB}" type="parTrans" cxnId="{7581256C-5545-9D40-9716-F9C4BC80F281}">
      <dgm:prSet/>
      <dgm:spPr/>
      <dgm:t>
        <a:bodyPr/>
        <a:lstStyle/>
        <a:p>
          <a:endParaRPr lang="en-US"/>
        </a:p>
      </dgm:t>
    </dgm:pt>
    <dgm:pt modelId="{612E9FBB-877E-1D46-93ED-D24284FBCD37}" type="sibTrans" cxnId="{7581256C-5545-9D40-9716-F9C4BC80F281}">
      <dgm:prSet/>
      <dgm:spPr/>
      <dgm:t>
        <a:bodyPr/>
        <a:lstStyle/>
        <a:p>
          <a:endParaRPr lang="en-US"/>
        </a:p>
      </dgm:t>
    </dgm:pt>
    <dgm:pt modelId="{A4F743D4-A515-3F43-B711-CD09975878B4}">
      <dgm:prSet/>
      <dgm:spPr/>
      <dgm:t>
        <a:bodyPr/>
        <a:lstStyle/>
        <a:p>
          <a:r>
            <a:rPr lang="en-US" dirty="0"/>
            <a:t>Intel AMX</a:t>
          </a:r>
        </a:p>
      </dgm:t>
    </dgm:pt>
    <dgm:pt modelId="{4D5E1FEF-6863-7D47-A04A-3925A7736591}" type="parTrans" cxnId="{26C7009A-DA0B-1F4B-8771-CE530946D5E9}">
      <dgm:prSet/>
      <dgm:spPr/>
      <dgm:t>
        <a:bodyPr/>
        <a:lstStyle/>
        <a:p>
          <a:endParaRPr lang="en-US"/>
        </a:p>
      </dgm:t>
    </dgm:pt>
    <dgm:pt modelId="{3099EF3A-72AE-FC43-B6B5-1ABF51F1D121}" type="sibTrans" cxnId="{26C7009A-DA0B-1F4B-8771-CE530946D5E9}">
      <dgm:prSet/>
      <dgm:spPr/>
      <dgm:t>
        <a:bodyPr/>
        <a:lstStyle/>
        <a:p>
          <a:endParaRPr lang="en-US"/>
        </a:p>
      </dgm:t>
    </dgm:pt>
    <dgm:pt modelId="{15BAB818-F7E1-8742-9E18-56EA8E8A6E63}">
      <dgm:prSet/>
      <dgm:spPr/>
      <dgm:t>
        <a:bodyPr/>
        <a:lstStyle/>
        <a:p>
          <a:r>
            <a:rPr lang="en-US" dirty="0"/>
            <a:t>New instruction set designed to accelerate ML and AI workloads</a:t>
          </a:r>
        </a:p>
      </dgm:t>
    </dgm:pt>
    <dgm:pt modelId="{857C124E-C590-7D48-B034-E590BB6D53C5}" type="parTrans" cxnId="{2523F73E-6FAC-964D-825B-5F994FCFEB11}">
      <dgm:prSet/>
      <dgm:spPr/>
      <dgm:t>
        <a:bodyPr/>
        <a:lstStyle/>
        <a:p>
          <a:endParaRPr lang="en-US"/>
        </a:p>
      </dgm:t>
    </dgm:pt>
    <dgm:pt modelId="{2C4643CC-9BF5-374A-9577-81951EEA16AA}" type="sibTrans" cxnId="{2523F73E-6FAC-964D-825B-5F994FCFEB11}">
      <dgm:prSet/>
      <dgm:spPr/>
      <dgm:t>
        <a:bodyPr/>
        <a:lstStyle/>
        <a:p>
          <a:endParaRPr lang="en-US"/>
        </a:p>
      </dgm:t>
    </dgm:pt>
    <dgm:pt modelId="{AB282206-4B55-8146-A834-6AAF29494A8D}" type="pres">
      <dgm:prSet presAssocID="{417614B9-5AFE-F841-A3FD-5D2CC958558C}" presName="matrix" presStyleCnt="0">
        <dgm:presLayoutVars>
          <dgm:chMax val="1"/>
          <dgm:dir/>
          <dgm:resizeHandles val="exact"/>
        </dgm:presLayoutVars>
      </dgm:prSet>
      <dgm:spPr/>
    </dgm:pt>
    <dgm:pt modelId="{92583D32-129F-084F-8FBB-DF9EBD314E44}" type="pres">
      <dgm:prSet presAssocID="{417614B9-5AFE-F841-A3FD-5D2CC958558C}" presName="axisShape" presStyleLbl="bgShp" presStyleIdx="0" presStyleCnt="1"/>
      <dgm:spPr/>
    </dgm:pt>
    <dgm:pt modelId="{68B3E267-4B8F-6247-A4DD-39F1D37FD707}" type="pres">
      <dgm:prSet presAssocID="{417614B9-5AFE-F841-A3FD-5D2CC958558C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924B8D2-D1ED-4E49-890D-33FF3BFF5462}" type="pres">
      <dgm:prSet presAssocID="{417614B9-5AFE-F841-A3FD-5D2CC958558C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357F1E5-B6E8-874E-B48A-36405A2A7264}" type="pres">
      <dgm:prSet presAssocID="{417614B9-5AFE-F841-A3FD-5D2CC958558C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1196EBF6-54CE-774F-ABDC-A860805EC4F9}" type="pres">
      <dgm:prSet presAssocID="{417614B9-5AFE-F841-A3FD-5D2CC958558C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E1C7AF02-5753-4B4D-BD75-36E119A0F4B0}" type="presOf" srcId="{1E7C69B2-0968-2647-95E7-A74035BDA61E}" destId="{68B3E267-4B8F-6247-A4DD-39F1D37FD707}" srcOrd="0" destOrd="0" presId="urn:microsoft.com/office/officeart/2005/8/layout/matrix2"/>
    <dgm:cxn modelId="{6563970B-FED3-6242-8212-A0D11EC8D3DC}" srcId="{C2E6F3F5-6C50-474F-B71C-61F6C9160272}" destId="{EAF64E9C-D644-8040-9BA0-CA4148BF0469}" srcOrd="0" destOrd="0" parTransId="{1F53C828-D347-CA40-8685-10C290506D26}" sibTransId="{BE3281EC-CA73-D044-A75D-9A8F1F72C8E7}"/>
    <dgm:cxn modelId="{68726A13-8B51-3F4C-A1E7-563367AEFB0D}" type="presOf" srcId="{C2E6F3F5-6C50-474F-B71C-61F6C9160272}" destId="{2924B8D2-D1ED-4E49-890D-33FF3BFF5462}" srcOrd="0" destOrd="0" presId="urn:microsoft.com/office/officeart/2005/8/layout/matrix2"/>
    <dgm:cxn modelId="{FB141327-EF4F-CA47-8FF8-9A0EFA53C755}" type="presOf" srcId="{15BAB818-F7E1-8742-9E18-56EA8E8A6E63}" destId="{1196EBF6-54CE-774F-ABDC-A860805EC4F9}" srcOrd="0" destOrd="1" presId="urn:microsoft.com/office/officeart/2005/8/layout/matrix2"/>
    <dgm:cxn modelId="{6142693C-5342-9A41-889A-5E3F49713700}" type="presOf" srcId="{EAF64E9C-D644-8040-9BA0-CA4148BF0469}" destId="{2924B8D2-D1ED-4E49-890D-33FF3BFF5462}" srcOrd="0" destOrd="1" presId="urn:microsoft.com/office/officeart/2005/8/layout/matrix2"/>
    <dgm:cxn modelId="{2523F73E-6FAC-964D-825B-5F994FCFEB11}" srcId="{A4F743D4-A515-3F43-B711-CD09975878B4}" destId="{15BAB818-F7E1-8742-9E18-56EA8E8A6E63}" srcOrd="0" destOrd="0" parTransId="{857C124E-C590-7D48-B034-E590BB6D53C5}" sibTransId="{2C4643CC-9BF5-374A-9577-81951EEA16AA}"/>
    <dgm:cxn modelId="{8A3BF05B-E071-F94F-8696-592457BE1947}" type="presOf" srcId="{AB457831-C30B-024C-AA3B-84D6D0EFC198}" destId="{B357F1E5-B6E8-874E-B48A-36405A2A7264}" srcOrd="0" destOrd="1" presId="urn:microsoft.com/office/officeart/2005/8/layout/matrix2"/>
    <dgm:cxn modelId="{7581256C-5545-9D40-9716-F9C4BC80F281}" srcId="{883A5CAD-5C2B-2747-8250-2E9A022CEDAE}" destId="{AB457831-C30B-024C-AA3B-84D6D0EFC198}" srcOrd="0" destOrd="0" parTransId="{A4418B3A-8CA3-5348-AD12-9C0E653379EB}" sibTransId="{612E9FBB-877E-1D46-93ED-D24284FBCD37}"/>
    <dgm:cxn modelId="{51CB6870-78AB-2C4B-B525-DE5316E3948F}" srcId="{417614B9-5AFE-F841-A3FD-5D2CC958558C}" destId="{C2E6F3F5-6C50-474F-B71C-61F6C9160272}" srcOrd="1" destOrd="0" parTransId="{39EA7A22-2D9D-6D44-9FC2-0EE238C56BB6}" sibTransId="{0D4A89CB-EFB5-2347-A5E6-6498F6FF42F4}"/>
    <dgm:cxn modelId="{9311987D-E9AA-FB4C-9AAD-A124E82C212B}" srcId="{1E7C69B2-0968-2647-95E7-A74035BDA61E}" destId="{776FEE31-511E-534C-B5E5-30FEF54591B7}" srcOrd="0" destOrd="0" parTransId="{2A7E799F-2362-A34D-A5F7-7C37DA443825}" sibTransId="{766881B7-4997-7D44-B6D0-54EF1BC084C8}"/>
    <dgm:cxn modelId="{DC6DE77E-36B5-AF47-87AE-1F03A916BF63}" srcId="{417614B9-5AFE-F841-A3FD-5D2CC958558C}" destId="{1E7C69B2-0968-2647-95E7-A74035BDA61E}" srcOrd="0" destOrd="0" parTransId="{B8F03999-E2C0-EB41-B5B3-2A3145297944}" sibTransId="{E71B7F66-23F2-9042-B29A-5C834C9410E2}"/>
    <dgm:cxn modelId="{26C7009A-DA0B-1F4B-8771-CE530946D5E9}" srcId="{417614B9-5AFE-F841-A3FD-5D2CC958558C}" destId="{A4F743D4-A515-3F43-B711-CD09975878B4}" srcOrd="3" destOrd="0" parTransId="{4D5E1FEF-6863-7D47-A04A-3925A7736591}" sibTransId="{3099EF3A-72AE-FC43-B6B5-1ABF51F1D121}"/>
    <dgm:cxn modelId="{92265D9D-F7F0-644E-BF26-A8AB2B8FA925}" srcId="{417614B9-5AFE-F841-A3FD-5D2CC958558C}" destId="{883A5CAD-5C2B-2747-8250-2E9A022CEDAE}" srcOrd="2" destOrd="0" parTransId="{B3FE29B4-592C-4D48-94CB-B251FE609EFE}" sibTransId="{135CE1FB-460B-854C-91FE-F138CA102721}"/>
    <dgm:cxn modelId="{685329B9-CF02-CD4A-9425-B3FBBDF5AB08}" type="presOf" srcId="{417614B9-5AFE-F841-A3FD-5D2CC958558C}" destId="{AB282206-4B55-8146-A834-6AAF29494A8D}" srcOrd="0" destOrd="0" presId="urn:microsoft.com/office/officeart/2005/8/layout/matrix2"/>
    <dgm:cxn modelId="{494286BF-7881-9D4C-B8AA-06CE2EA9DBC7}" type="presOf" srcId="{776FEE31-511E-534C-B5E5-30FEF54591B7}" destId="{68B3E267-4B8F-6247-A4DD-39F1D37FD707}" srcOrd="0" destOrd="1" presId="urn:microsoft.com/office/officeart/2005/8/layout/matrix2"/>
    <dgm:cxn modelId="{EFF6B3CE-833F-9141-B0F3-F2A38ADD0571}" type="presOf" srcId="{A4F743D4-A515-3F43-B711-CD09975878B4}" destId="{1196EBF6-54CE-774F-ABDC-A860805EC4F9}" srcOrd="0" destOrd="0" presId="urn:microsoft.com/office/officeart/2005/8/layout/matrix2"/>
    <dgm:cxn modelId="{EACA7CF1-3190-824B-AA4C-AFB9E1AF7621}" type="presOf" srcId="{883A5CAD-5C2B-2747-8250-2E9A022CEDAE}" destId="{B357F1E5-B6E8-874E-B48A-36405A2A7264}" srcOrd="0" destOrd="0" presId="urn:microsoft.com/office/officeart/2005/8/layout/matrix2"/>
    <dgm:cxn modelId="{8BC9428A-B12E-1C42-8D15-77710CBE917E}" type="presParOf" srcId="{AB282206-4B55-8146-A834-6AAF29494A8D}" destId="{92583D32-129F-084F-8FBB-DF9EBD314E44}" srcOrd="0" destOrd="0" presId="urn:microsoft.com/office/officeart/2005/8/layout/matrix2"/>
    <dgm:cxn modelId="{C03BFDF8-3AFC-3946-842D-90D695720FDE}" type="presParOf" srcId="{AB282206-4B55-8146-A834-6AAF29494A8D}" destId="{68B3E267-4B8F-6247-A4DD-39F1D37FD707}" srcOrd="1" destOrd="0" presId="urn:microsoft.com/office/officeart/2005/8/layout/matrix2"/>
    <dgm:cxn modelId="{4A7A619B-19FD-D04C-82FE-6B8F52CABD86}" type="presParOf" srcId="{AB282206-4B55-8146-A834-6AAF29494A8D}" destId="{2924B8D2-D1ED-4E49-890D-33FF3BFF5462}" srcOrd="2" destOrd="0" presId="urn:microsoft.com/office/officeart/2005/8/layout/matrix2"/>
    <dgm:cxn modelId="{0C0B9278-BB0D-C54E-A326-36989B100875}" type="presParOf" srcId="{AB282206-4B55-8146-A834-6AAF29494A8D}" destId="{B357F1E5-B6E8-874E-B48A-36405A2A7264}" srcOrd="3" destOrd="0" presId="urn:microsoft.com/office/officeart/2005/8/layout/matrix2"/>
    <dgm:cxn modelId="{4CB0D7F2-3455-9A45-B483-9EE15AE308E8}" type="presParOf" srcId="{AB282206-4B55-8146-A834-6AAF29494A8D}" destId="{1196EBF6-54CE-774F-ABDC-A860805EC4F9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5C2F8CE-5A2E-8A49-9FD2-E7FEDACE534C}" type="doc">
      <dgm:prSet loTypeId="urn:microsoft.com/office/officeart/2005/8/layout/cycle6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CFEED8A-C197-1640-B9DE-ADF36941E668}">
      <dgm:prSet/>
      <dgm:spPr/>
      <dgm:t>
        <a:bodyPr/>
        <a:lstStyle/>
        <a:p>
          <a:r>
            <a:rPr lang="en-US" dirty="0"/>
            <a:t>Memory mgmt </a:t>
          </a:r>
        </a:p>
      </dgm:t>
    </dgm:pt>
    <dgm:pt modelId="{E714DC41-C370-C945-BE30-77635E9D0150}" type="parTrans" cxnId="{C879201C-D860-7241-9235-789B8AC38766}">
      <dgm:prSet/>
      <dgm:spPr/>
      <dgm:t>
        <a:bodyPr/>
        <a:lstStyle/>
        <a:p>
          <a:endParaRPr lang="en-US"/>
        </a:p>
      </dgm:t>
    </dgm:pt>
    <dgm:pt modelId="{F711BE38-0C01-E24C-A8DE-477919A8A1C2}" type="sibTrans" cxnId="{C879201C-D860-7241-9235-789B8AC38766}">
      <dgm:prSet/>
      <dgm:spPr/>
      <dgm:t>
        <a:bodyPr/>
        <a:lstStyle/>
        <a:p>
          <a:endParaRPr lang="en-US"/>
        </a:p>
      </dgm:t>
    </dgm:pt>
    <dgm:pt modelId="{5782D793-9529-3D42-9136-53F099EC05A2}">
      <dgm:prSet/>
      <dgm:spPr/>
      <dgm:t>
        <a:bodyPr/>
        <a:lstStyle/>
        <a:p>
          <a:r>
            <a:rPr lang="en-US"/>
            <a:t>Interrupt handling</a:t>
          </a:r>
        </a:p>
      </dgm:t>
    </dgm:pt>
    <dgm:pt modelId="{BB49623B-9970-434E-9C99-2C95730C5E3B}" type="parTrans" cxnId="{9CAC7AFD-7EC6-2D46-B34A-6596B63FF458}">
      <dgm:prSet/>
      <dgm:spPr/>
      <dgm:t>
        <a:bodyPr/>
        <a:lstStyle/>
        <a:p>
          <a:endParaRPr lang="en-US"/>
        </a:p>
      </dgm:t>
    </dgm:pt>
    <dgm:pt modelId="{B71FC8DD-2173-1947-9F85-CB501F1FD906}" type="sibTrans" cxnId="{9CAC7AFD-7EC6-2D46-B34A-6596B63FF458}">
      <dgm:prSet/>
      <dgm:spPr/>
      <dgm:t>
        <a:bodyPr/>
        <a:lstStyle/>
        <a:p>
          <a:endParaRPr lang="en-US"/>
        </a:p>
      </dgm:t>
    </dgm:pt>
    <dgm:pt modelId="{D79AD0FA-9908-D848-AFF4-239535012AA0}">
      <dgm:prSet/>
      <dgm:spPr/>
      <dgm:t>
        <a:bodyPr/>
        <a:lstStyle/>
        <a:p>
          <a:r>
            <a:rPr lang="en-US"/>
            <a:t>Talking with I/O devices</a:t>
          </a:r>
        </a:p>
      </dgm:t>
    </dgm:pt>
    <dgm:pt modelId="{BE792371-0601-DA40-BADC-8B003FF7D8BE}" type="parTrans" cxnId="{798CBD4A-F4A1-3B42-B626-AF557FC5E30E}">
      <dgm:prSet/>
      <dgm:spPr/>
      <dgm:t>
        <a:bodyPr/>
        <a:lstStyle/>
        <a:p>
          <a:endParaRPr lang="en-US"/>
        </a:p>
      </dgm:t>
    </dgm:pt>
    <dgm:pt modelId="{9580CE0C-8572-3F47-9CC9-2CC2761B2689}" type="sibTrans" cxnId="{798CBD4A-F4A1-3B42-B626-AF557FC5E30E}">
      <dgm:prSet/>
      <dgm:spPr/>
      <dgm:t>
        <a:bodyPr/>
        <a:lstStyle/>
        <a:p>
          <a:endParaRPr lang="en-US"/>
        </a:p>
      </dgm:t>
    </dgm:pt>
    <dgm:pt modelId="{DD2EDD68-6F20-614F-8668-6D59E0E896F8}">
      <dgm:prSet/>
      <dgm:spPr/>
      <dgm:t>
        <a:bodyPr/>
        <a:lstStyle/>
        <a:p>
          <a:r>
            <a:rPr lang="en-US"/>
            <a:t>Managing files</a:t>
          </a:r>
        </a:p>
      </dgm:t>
    </dgm:pt>
    <dgm:pt modelId="{34203A12-3D2A-AF49-896F-D1B9DCCF9B72}" type="parTrans" cxnId="{A26B6A56-CCD0-9A4A-974A-6F94870D41A7}">
      <dgm:prSet/>
      <dgm:spPr/>
      <dgm:t>
        <a:bodyPr/>
        <a:lstStyle/>
        <a:p>
          <a:endParaRPr lang="en-US"/>
        </a:p>
      </dgm:t>
    </dgm:pt>
    <dgm:pt modelId="{4176D1A9-DE2A-0F48-9268-7364AA069FD2}" type="sibTrans" cxnId="{A26B6A56-CCD0-9A4A-974A-6F94870D41A7}">
      <dgm:prSet/>
      <dgm:spPr/>
      <dgm:t>
        <a:bodyPr/>
        <a:lstStyle/>
        <a:p>
          <a:endParaRPr lang="en-US"/>
        </a:p>
      </dgm:t>
    </dgm:pt>
    <dgm:pt modelId="{8392C0CA-BACF-8B48-8D79-B7A11DDA0BCD}">
      <dgm:prSet/>
      <dgm:spPr/>
      <dgm:t>
        <a:bodyPr/>
        <a:lstStyle/>
        <a:p>
          <a:r>
            <a:rPr lang="en-US" dirty="0"/>
            <a:t>Network stack mgmt</a:t>
          </a:r>
        </a:p>
      </dgm:t>
    </dgm:pt>
    <dgm:pt modelId="{427FE897-8187-364C-8839-EBE9C6FACFCA}" type="parTrans" cxnId="{4EECB36C-8EFE-6A47-AB76-7797039A541B}">
      <dgm:prSet/>
      <dgm:spPr/>
      <dgm:t>
        <a:bodyPr/>
        <a:lstStyle/>
        <a:p>
          <a:endParaRPr lang="en-US"/>
        </a:p>
      </dgm:t>
    </dgm:pt>
    <dgm:pt modelId="{1A2547E7-2526-2245-B490-56E5FBD0D031}" type="sibTrans" cxnId="{4EECB36C-8EFE-6A47-AB76-7797039A541B}">
      <dgm:prSet/>
      <dgm:spPr/>
      <dgm:t>
        <a:bodyPr/>
        <a:lstStyle/>
        <a:p>
          <a:endParaRPr lang="en-US"/>
        </a:p>
      </dgm:t>
    </dgm:pt>
    <dgm:pt modelId="{F5E65C9D-2875-8E43-9703-7D8B6D418DD8}" type="pres">
      <dgm:prSet presAssocID="{15C2F8CE-5A2E-8A49-9FD2-E7FEDACE534C}" presName="cycle" presStyleCnt="0">
        <dgm:presLayoutVars>
          <dgm:dir/>
          <dgm:resizeHandles val="exact"/>
        </dgm:presLayoutVars>
      </dgm:prSet>
      <dgm:spPr/>
    </dgm:pt>
    <dgm:pt modelId="{C249A073-0C68-7A47-A3FE-BF2466985DE5}" type="pres">
      <dgm:prSet presAssocID="{7CFEED8A-C197-1640-B9DE-ADF36941E668}" presName="node" presStyleLbl="node1" presStyleIdx="0" presStyleCnt="5">
        <dgm:presLayoutVars>
          <dgm:bulletEnabled val="1"/>
        </dgm:presLayoutVars>
      </dgm:prSet>
      <dgm:spPr/>
    </dgm:pt>
    <dgm:pt modelId="{E30DB914-1E01-7C4A-AB79-463F9FE6FC75}" type="pres">
      <dgm:prSet presAssocID="{7CFEED8A-C197-1640-B9DE-ADF36941E668}" presName="spNode" presStyleCnt="0"/>
      <dgm:spPr/>
    </dgm:pt>
    <dgm:pt modelId="{E0611287-E67E-2D4D-A8C2-90B25B6007A8}" type="pres">
      <dgm:prSet presAssocID="{F711BE38-0C01-E24C-A8DE-477919A8A1C2}" presName="sibTrans" presStyleLbl="sibTrans1D1" presStyleIdx="0" presStyleCnt="5"/>
      <dgm:spPr/>
    </dgm:pt>
    <dgm:pt modelId="{6694EE62-0EE8-8A47-ABC0-03DFF9E0A7DB}" type="pres">
      <dgm:prSet presAssocID="{5782D793-9529-3D42-9136-53F099EC05A2}" presName="node" presStyleLbl="node1" presStyleIdx="1" presStyleCnt="5">
        <dgm:presLayoutVars>
          <dgm:bulletEnabled val="1"/>
        </dgm:presLayoutVars>
      </dgm:prSet>
      <dgm:spPr/>
    </dgm:pt>
    <dgm:pt modelId="{F5FECE40-A91E-1045-B2E6-CD0114C2B3D9}" type="pres">
      <dgm:prSet presAssocID="{5782D793-9529-3D42-9136-53F099EC05A2}" presName="spNode" presStyleCnt="0"/>
      <dgm:spPr/>
    </dgm:pt>
    <dgm:pt modelId="{07AC217C-3D3C-C24C-86AE-82FD19F1C63F}" type="pres">
      <dgm:prSet presAssocID="{B71FC8DD-2173-1947-9F85-CB501F1FD906}" presName="sibTrans" presStyleLbl="sibTrans1D1" presStyleIdx="1" presStyleCnt="5"/>
      <dgm:spPr/>
    </dgm:pt>
    <dgm:pt modelId="{78FED68A-A31E-8C40-ABB5-860F37737449}" type="pres">
      <dgm:prSet presAssocID="{D79AD0FA-9908-D848-AFF4-239535012AA0}" presName="node" presStyleLbl="node1" presStyleIdx="2" presStyleCnt="5">
        <dgm:presLayoutVars>
          <dgm:bulletEnabled val="1"/>
        </dgm:presLayoutVars>
      </dgm:prSet>
      <dgm:spPr/>
    </dgm:pt>
    <dgm:pt modelId="{F3CA7D00-9223-FD41-AB0C-7F16EB87D13E}" type="pres">
      <dgm:prSet presAssocID="{D79AD0FA-9908-D848-AFF4-239535012AA0}" presName="spNode" presStyleCnt="0"/>
      <dgm:spPr/>
    </dgm:pt>
    <dgm:pt modelId="{1ED429FF-33B2-6A4B-A060-09DE010ADFFB}" type="pres">
      <dgm:prSet presAssocID="{9580CE0C-8572-3F47-9CC9-2CC2761B2689}" presName="sibTrans" presStyleLbl="sibTrans1D1" presStyleIdx="2" presStyleCnt="5"/>
      <dgm:spPr/>
    </dgm:pt>
    <dgm:pt modelId="{0AAB2824-3F17-6A42-8868-ADB329097B14}" type="pres">
      <dgm:prSet presAssocID="{DD2EDD68-6F20-614F-8668-6D59E0E896F8}" presName="node" presStyleLbl="node1" presStyleIdx="3" presStyleCnt="5">
        <dgm:presLayoutVars>
          <dgm:bulletEnabled val="1"/>
        </dgm:presLayoutVars>
      </dgm:prSet>
      <dgm:spPr/>
    </dgm:pt>
    <dgm:pt modelId="{05B8B0B1-7152-B648-BA23-B3C930085FEB}" type="pres">
      <dgm:prSet presAssocID="{DD2EDD68-6F20-614F-8668-6D59E0E896F8}" presName="spNode" presStyleCnt="0"/>
      <dgm:spPr/>
    </dgm:pt>
    <dgm:pt modelId="{CAD12B96-DE5A-6344-9F7D-784A0172AE2F}" type="pres">
      <dgm:prSet presAssocID="{4176D1A9-DE2A-0F48-9268-7364AA069FD2}" presName="sibTrans" presStyleLbl="sibTrans1D1" presStyleIdx="3" presStyleCnt="5"/>
      <dgm:spPr/>
    </dgm:pt>
    <dgm:pt modelId="{3402BFC4-C54B-4F4C-B71A-0B85F7B9BC01}" type="pres">
      <dgm:prSet presAssocID="{8392C0CA-BACF-8B48-8D79-B7A11DDA0BCD}" presName="node" presStyleLbl="node1" presStyleIdx="4" presStyleCnt="5">
        <dgm:presLayoutVars>
          <dgm:bulletEnabled val="1"/>
        </dgm:presLayoutVars>
      </dgm:prSet>
      <dgm:spPr/>
    </dgm:pt>
    <dgm:pt modelId="{341D8762-FB5E-D84E-9F86-E1F73ACEDC6C}" type="pres">
      <dgm:prSet presAssocID="{8392C0CA-BACF-8B48-8D79-B7A11DDA0BCD}" presName="spNode" presStyleCnt="0"/>
      <dgm:spPr/>
    </dgm:pt>
    <dgm:pt modelId="{134E436F-9A84-4649-A28C-2367F7CA6F44}" type="pres">
      <dgm:prSet presAssocID="{1A2547E7-2526-2245-B490-56E5FBD0D031}" presName="sibTrans" presStyleLbl="sibTrans1D1" presStyleIdx="4" presStyleCnt="5"/>
      <dgm:spPr/>
    </dgm:pt>
  </dgm:ptLst>
  <dgm:cxnLst>
    <dgm:cxn modelId="{C272100B-D37E-404C-B78C-0BA505B4FD04}" type="presOf" srcId="{1A2547E7-2526-2245-B490-56E5FBD0D031}" destId="{134E436F-9A84-4649-A28C-2367F7CA6F44}" srcOrd="0" destOrd="0" presId="urn:microsoft.com/office/officeart/2005/8/layout/cycle6"/>
    <dgm:cxn modelId="{FF5B170D-3F8E-FE48-9074-2E2DF07F1A0C}" type="presOf" srcId="{8392C0CA-BACF-8B48-8D79-B7A11DDA0BCD}" destId="{3402BFC4-C54B-4F4C-B71A-0B85F7B9BC01}" srcOrd="0" destOrd="0" presId="urn:microsoft.com/office/officeart/2005/8/layout/cycle6"/>
    <dgm:cxn modelId="{BEE0CF0D-23BB-4E4D-96E8-6A6602C88932}" type="presOf" srcId="{B71FC8DD-2173-1947-9F85-CB501F1FD906}" destId="{07AC217C-3D3C-C24C-86AE-82FD19F1C63F}" srcOrd="0" destOrd="0" presId="urn:microsoft.com/office/officeart/2005/8/layout/cycle6"/>
    <dgm:cxn modelId="{DE97F211-9119-2A47-AF35-E19277D7C44F}" type="presOf" srcId="{5782D793-9529-3D42-9136-53F099EC05A2}" destId="{6694EE62-0EE8-8A47-ABC0-03DFF9E0A7DB}" srcOrd="0" destOrd="0" presId="urn:microsoft.com/office/officeart/2005/8/layout/cycle6"/>
    <dgm:cxn modelId="{C879201C-D860-7241-9235-789B8AC38766}" srcId="{15C2F8CE-5A2E-8A49-9FD2-E7FEDACE534C}" destId="{7CFEED8A-C197-1640-B9DE-ADF36941E668}" srcOrd="0" destOrd="0" parTransId="{E714DC41-C370-C945-BE30-77635E9D0150}" sibTransId="{F711BE38-0C01-E24C-A8DE-477919A8A1C2}"/>
    <dgm:cxn modelId="{160B4232-383D-D344-A1FA-CD424F1661BF}" type="presOf" srcId="{15C2F8CE-5A2E-8A49-9FD2-E7FEDACE534C}" destId="{F5E65C9D-2875-8E43-9703-7D8B6D418DD8}" srcOrd="0" destOrd="0" presId="urn:microsoft.com/office/officeart/2005/8/layout/cycle6"/>
    <dgm:cxn modelId="{177A9949-0FE2-7848-A942-BA2DE382B68C}" type="presOf" srcId="{D79AD0FA-9908-D848-AFF4-239535012AA0}" destId="{78FED68A-A31E-8C40-ABB5-860F37737449}" srcOrd="0" destOrd="0" presId="urn:microsoft.com/office/officeart/2005/8/layout/cycle6"/>
    <dgm:cxn modelId="{798CBD4A-F4A1-3B42-B626-AF557FC5E30E}" srcId="{15C2F8CE-5A2E-8A49-9FD2-E7FEDACE534C}" destId="{D79AD0FA-9908-D848-AFF4-239535012AA0}" srcOrd="2" destOrd="0" parTransId="{BE792371-0601-DA40-BADC-8B003FF7D8BE}" sibTransId="{9580CE0C-8572-3F47-9CC9-2CC2761B2689}"/>
    <dgm:cxn modelId="{14F1EA4A-A5CC-0B42-9EB9-A93AC3096946}" type="presOf" srcId="{4176D1A9-DE2A-0F48-9268-7364AA069FD2}" destId="{CAD12B96-DE5A-6344-9F7D-784A0172AE2F}" srcOrd="0" destOrd="0" presId="urn:microsoft.com/office/officeart/2005/8/layout/cycle6"/>
    <dgm:cxn modelId="{A26B6A56-CCD0-9A4A-974A-6F94870D41A7}" srcId="{15C2F8CE-5A2E-8A49-9FD2-E7FEDACE534C}" destId="{DD2EDD68-6F20-614F-8668-6D59E0E896F8}" srcOrd="3" destOrd="0" parTransId="{34203A12-3D2A-AF49-896F-D1B9DCCF9B72}" sibTransId="{4176D1A9-DE2A-0F48-9268-7364AA069FD2}"/>
    <dgm:cxn modelId="{4EECB36C-8EFE-6A47-AB76-7797039A541B}" srcId="{15C2F8CE-5A2E-8A49-9FD2-E7FEDACE534C}" destId="{8392C0CA-BACF-8B48-8D79-B7A11DDA0BCD}" srcOrd="4" destOrd="0" parTransId="{427FE897-8187-364C-8839-EBE9C6FACFCA}" sibTransId="{1A2547E7-2526-2245-B490-56E5FBD0D031}"/>
    <dgm:cxn modelId="{963A757D-589E-0646-BE82-11671683FFC4}" type="presOf" srcId="{DD2EDD68-6F20-614F-8668-6D59E0E896F8}" destId="{0AAB2824-3F17-6A42-8868-ADB329097B14}" srcOrd="0" destOrd="0" presId="urn:microsoft.com/office/officeart/2005/8/layout/cycle6"/>
    <dgm:cxn modelId="{58A4D6BB-3E43-FF46-A825-2BBF00551188}" type="presOf" srcId="{7CFEED8A-C197-1640-B9DE-ADF36941E668}" destId="{C249A073-0C68-7A47-A3FE-BF2466985DE5}" srcOrd="0" destOrd="0" presId="urn:microsoft.com/office/officeart/2005/8/layout/cycle6"/>
    <dgm:cxn modelId="{3579EDC4-EA46-A544-AF34-853362B840DC}" type="presOf" srcId="{F711BE38-0C01-E24C-A8DE-477919A8A1C2}" destId="{E0611287-E67E-2D4D-A8C2-90B25B6007A8}" srcOrd="0" destOrd="0" presId="urn:microsoft.com/office/officeart/2005/8/layout/cycle6"/>
    <dgm:cxn modelId="{48852BF1-E2E2-7D49-BB72-C1E983384944}" type="presOf" srcId="{9580CE0C-8572-3F47-9CC9-2CC2761B2689}" destId="{1ED429FF-33B2-6A4B-A060-09DE010ADFFB}" srcOrd="0" destOrd="0" presId="urn:microsoft.com/office/officeart/2005/8/layout/cycle6"/>
    <dgm:cxn modelId="{9CAC7AFD-7EC6-2D46-B34A-6596B63FF458}" srcId="{15C2F8CE-5A2E-8A49-9FD2-E7FEDACE534C}" destId="{5782D793-9529-3D42-9136-53F099EC05A2}" srcOrd="1" destOrd="0" parTransId="{BB49623B-9970-434E-9C99-2C95730C5E3B}" sibTransId="{B71FC8DD-2173-1947-9F85-CB501F1FD906}"/>
    <dgm:cxn modelId="{AD932E9C-A193-E34B-903F-3D86899E11FC}" type="presParOf" srcId="{F5E65C9D-2875-8E43-9703-7D8B6D418DD8}" destId="{C249A073-0C68-7A47-A3FE-BF2466985DE5}" srcOrd="0" destOrd="0" presId="urn:microsoft.com/office/officeart/2005/8/layout/cycle6"/>
    <dgm:cxn modelId="{219268FF-8C96-1E4C-BAFA-7BDF636C8E04}" type="presParOf" srcId="{F5E65C9D-2875-8E43-9703-7D8B6D418DD8}" destId="{E30DB914-1E01-7C4A-AB79-463F9FE6FC75}" srcOrd="1" destOrd="0" presId="urn:microsoft.com/office/officeart/2005/8/layout/cycle6"/>
    <dgm:cxn modelId="{9860873C-8EAE-6A44-95AE-5D7323186382}" type="presParOf" srcId="{F5E65C9D-2875-8E43-9703-7D8B6D418DD8}" destId="{E0611287-E67E-2D4D-A8C2-90B25B6007A8}" srcOrd="2" destOrd="0" presId="urn:microsoft.com/office/officeart/2005/8/layout/cycle6"/>
    <dgm:cxn modelId="{F6508E4F-E3CB-914D-A3D8-164ED248A644}" type="presParOf" srcId="{F5E65C9D-2875-8E43-9703-7D8B6D418DD8}" destId="{6694EE62-0EE8-8A47-ABC0-03DFF9E0A7DB}" srcOrd="3" destOrd="0" presId="urn:microsoft.com/office/officeart/2005/8/layout/cycle6"/>
    <dgm:cxn modelId="{687C8E43-10F3-0349-B350-3B9F7A4C7588}" type="presParOf" srcId="{F5E65C9D-2875-8E43-9703-7D8B6D418DD8}" destId="{F5FECE40-A91E-1045-B2E6-CD0114C2B3D9}" srcOrd="4" destOrd="0" presId="urn:microsoft.com/office/officeart/2005/8/layout/cycle6"/>
    <dgm:cxn modelId="{DFD1201E-B897-4F4A-BD2F-667275A3BFAC}" type="presParOf" srcId="{F5E65C9D-2875-8E43-9703-7D8B6D418DD8}" destId="{07AC217C-3D3C-C24C-86AE-82FD19F1C63F}" srcOrd="5" destOrd="0" presId="urn:microsoft.com/office/officeart/2005/8/layout/cycle6"/>
    <dgm:cxn modelId="{5A281788-F7C0-6646-99DA-263570E7BFE1}" type="presParOf" srcId="{F5E65C9D-2875-8E43-9703-7D8B6D418DD8}" destId="{78FED68A-A31E-8C40-ABB5-860F37737449}" srcOrd="6" destOrd="0" presId="urn:microsoft.com/office/officeart/2005/8/layout/cycle6"/>
    <dgm:cxn modelId="{EC71383A-A894-5B47-A096-CD7E945C9F66}" type="presParOf" srcId="{F5E65C9D-2875-8E43-9703-7D8B6D418DD8}" destId="{F3CA7D00-9223-FD41-AB0C-7F16EB87D13E}" srcOrd="7" destOrd="0" presId="urn:microsoft.com/office/officeart/2005/8/layout/cycle6"/>
    <dgm:cxn modelId="{E23E68DB-EE83-244F-BBE1-C1F289EBA80E}" type="presParOf" srcId="{F5E65C9D-2875-8E43-9703-7D8B6D418DD8}" destId="{1ED429FF-33B2-6A4B-A060-09DE010ADFFB}" srcOrd="8" destOrd="0" presId="urn:microsoft.com/office/officeart/2005/8/layout/cycle6"/>
    <dgm:cxn modelId="{9F6B03D9-7D4F-DC46-96C5-1670EBAF39CD}" type="presParOf" srcId="{F5E65C9D-2875-8E43-9703-7D8B6D418DD8}" destId="{0AAB2824-3F17-6A42-8868-ADB329097B14}" srcOrd="9" destOrd="0" presId="urn:microsoft.com/office/officeart/2005/8/layout/cycle6"/>
    <dgm:cxn modelId="{0C94CA85-30E2-0B45-8FF7-5ED7F34E0803}" type="presParOf" srcId="{F5E65C9D-2875-8E43-9703-7D8B6D418DD8}" destId="{05B8B0B1-7152-B648-BA23-B3C930085FEB}" srcOrd="10" destOrd="0" presId="urn:microsoft.com/office/officeart/2005/8/layout/cycle6"/>
    <dgm:cxn modelId="{92FD1EB0-8E1B-6146-9333-6023AA6AA25F}" type="presParOf" srcId="{F5E65C9D-2875-8E43-9703-7D8B6D418DD8}" destId="{CAD12B96-DE5A-6344-9F7D-784A0172AE2F}" srcOrd="11" destOrd="0" presId="urn:microsoft.com/office/officeart/2005/8/layout/cycle6"/>
    <dgm:cxn modelId="{33415BC0-A70C-A645-BC91-3B2A94F13193}" type="presParOf" srcId="{F5E65C9D-2875-8E43-9703-7D8B6D418DD8}" destId="{3402BFC4-C54B-4F4C-B71A-0B85F7B9BC01}" srcOrd="12" destOrd="0" presId="urn:microsoft.com/office/officeart/2005/8/layout/cycle6"/>
    <dgm:cxn modelId="{EE7B108E-DB9A-5C4B-A5CA-B4FE7ADB39F1}" type="presParOf" srcId="{F5E65C9D-2875-8E43-9703-7D8B6D418DD8}" destId="{341D8762-FB5E-D84E-9F86-E1F73ACEDC6C}" srcOrd="13" destOrd="0" presId="urn:microsoft.com/office/officeart/2005/8/layout/cycle6"/>
    <dgm:cxn modelId="{972B40B0-2DCE-5541-A13E-B478546B2DCD}" type="presParOf" srcId="{F5E65C9D-2875-8E43-9703-7D8B6D418DD8}" destId="{134E436F-9A84-4649-A28C-2367F7CA6F44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F15CA80-CB3E-1C48-9524-EDCDBDEF8616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D41962-052B-7C4E-A26C-25C0215651AC}">
      <dgm:prSet/>
      <dgm:spPr/>
      <dgm:t>
        <a:bodyPr/>
        <a:lstStyle/>
        <a:p>
          <a:r>
            <a:rPr lang="en-US" dirty="0"/>
            <a:t>Broad support</a:t>
          </a:r>
        </a:p>
      </dgm:t>
    </dgm:pt>
    <dgm:pt modelId="{1CB42304-86E8-F64D-98B3-75D3467DBCF1}" type="parTrans" cxnId="{B9F34F0B-F419-DC46-BBAF-BB714BAD95AF}">
      <dgm:prSet/>
      <dgm:spPr/>
      <dgm:t>
        <a:bodyPr/>
        <a:lstStyle/>
        <a:p>
          <a:endParaRPr lang="en-US"/>
        </a:p>
      </dgm:t>
    </dgm:pt>
    <dgm:pt modelId="{B9BDA185-1433-C940-B88B-6E37FEB931CF}" type="sibTrans" cxnId="{B9F34F0B-F419-DC46-BBAF-BB714BAD95AF}">
      <dgm:prSet/>
      <dgm:spPr/>
      <dgm:t>
        <a:bodyPr/>
        <a:lstStyle/>
        <a:p>
          <a:endParaRPr lang="en-US"/>
        </a:p>
      </dgm:t>
    </dgm:pt>
    <dgm:pt modelId="{90910B51-A74F-114E-872E-9F1001030A64}">
      <dgm:prSet/>
      <dgm:spPr/>
      <dgm:t>
        <a:bodyPr/>
        <a:lstStyle/>
        <a:p>
          <a:r>
            <a:rPr lang="en-US" dirty="0"/>
            <a:t>Open Source</a:t>
          </a:r>
        </a:p>
      </dgm:t>
    </dgm:pt>
    <dgm:pt modelId="{F23BFA92-BC11-5C4A-83CC-713B8EB59C82}" type="parTrans" cxnId="{BF6C083D-CBD3-4C4D-B625-2A84C49BF5C2}">
      <dgm:prSet/>
      <dgm:spPr/>
      <dgm:t>
        <a:bodyPr/>
        <a:lstStyle/>
        <a:p>
          <a:endParaRPr lang="en-US"/>
        </a:p>
      </dgm:t>
    </dgm:pt>
    <dgm:pt modelId="{D2C52915-C13E-5E4A-82C5-23DA454B3650}" type="sibTrans" cxnId="{BF6C083D-CBD3-4C4D-B625-2A84C49BF5C2}">
      <dgm:prSet/>
      <dgm:spPr/>
      <dgm:t>
        <a:bodyPr/>
        <a:lstStyle/>
        <a:p>
          <a:endParaRPr lang="en-US"/>
        </a:p>
      </dgm:t>
    </dgm:pt>
    <dgm:pt modelId="{5EAFDCB8-6D1D-6446-9163-85EDC65B168E}">
      <dgm:prSet/>
      <dgm:spPr/>
      <dgm:t>
        <a:bodyPr/>
        <a:lstStyle/>
        <a:p>
          <a:r>
            <a:rPr lang="en-US" dirty="0"/>
            <a:t>Overall ubiquity in server computing</a:t>
          </a:r>
        </a:p>
      </dgm:t>
    </dgm:pt>
    <dgm:pt modelId="{C1360051-9D4C-5F47-BC8D-D7AB7D1E3203}" type="parTrans" cxnId="{88E8B446-74B3-5F4E-B73A-C71E4C53E0DE}">
      <dgm:prSet/>
      <dgm:spPr/>
      <dgm:t>
        <a:bodyPr/>
        <a:lstStyle/>
        <a:p>
          <a:endParaRPr lang="en-US"/>
        </a:p>
      </dgm:t>
    </dgm:pt>
    <dgm:pt modelId="{B3E94E70-0AB3-9D47-9BB6-424C7A6ECB87}" type="sibTrans" cxnId="{88E8B446-74B3-5F4E-B73A-C71E4C53E0DE}">
      <dgm:prSet/>
      <dgm:spPr/>
      <dgm:t>
        <a:bodyPr/>
        <a:lstStyle/>
        <a:p>
          <a:endParaRPr lang="en-US"/>
        </a:p>
      </dgm:t>
    </dgm:pt>
    <dgm:pt modelId="{FD659DAE-F043-5E46-9460-C7597A2BA408}">
      <dgm:prSet/>
      <dgm:spPr/>
      <dgm:t>
        <a:bodyPr/>
        <a:lstStyle/>
        <a:p>
          <a:r>
            <a:rPr lang="en-US" dirty="0"/>
            <a:t>Wide variety of software available </a:t>
          </a:r>
        </a:p>
      </dgm:t>
    </dgm:pt>
    <dgm:pt modelId="{64486CCA-67F5-BF49-80E4-69BA7E501863}" type="parTrans" cxnId="{5B6C309D-2551-4C45-A292-CB337216016B}">
      <dgm:prSet/>
      <dgm:spPr/>
    </dgm:pt>
    <dgm:pt modelId="{42BF785F-B7D7-C14E-A844-057734DBE477}" type="sibTrans" cxnId="{5B6C309D-2551-4C45-A292-CB337216016B}">
      <dgm:prSet/>
      <dgm:spPr/>
    </dgm:pt>
    <dgm:pt modelId="{B8EA6E06-BA2B-5746-A55A-DA516DCB89BB}">
      <dgm:prSet/>
      <dgm:spPr/>
      <dgm:t>
        <a:bodyPr/>
        <a:lstStyle/>
        <a:p>
          <a:r>
            <a:rPr lang="en-US" dirty="0"/>
            <a:t>Free to use</a:t>
          </a:r>
        </a:p>
      </dgm:t>
    </dgm:pt>
    <dgm:pt modelId="{29799E29-F116-674C-97F4-9D04AB682191}" type="parTrans" cxnId="{48FA1639-E447-C241-8BC2-BF36B0543569}">
      <dgm:prSet/>
      <dgm:spPr/>
    </dgm:pt>
    <dgm:pt modelId="{9EA5DF79-EA44-7745-AB6F-0E3BE5CA135C}" type="sibTrans" cxnId="{48FA1639-E447-C241-8BC2-BF36B0543569}">
      <dgm:prSet/>
      <dgm:spPr/>
    </dgm:pt>
    <dgm:pt modelId="{66B3BEED-152E-794B-A88A-4398A7D156AC}">
      <dgm:prSet/>
      <dgm:spPr/>
      <dgm:t>
        <a:bodyPr/>
        <a:lstStyle/>
        <a:p>
          <a:r>
            <a:rPr lang="en-US" dirty="0"/>
            <a:t>Modifiable</a:t>
          </a:r>
        </a:p>
      </dgm:t>
    </dgm:pt>
    <dgm:pt modelId="{CC574040-3E63-2246-B232-364B9BC5F342}" type="parTrans" cxnId="{C7E6213A-2188-854B-8A00-182A72BD0C00}">
      <dgm:prSet/>
      <dgm:spPr/>
    </dgm:pt>
    <dgm:pt modelId="{BF04E675-5D80-5B44-BC55-59908339F13E}" type="sibTrans" cxnId="{C7E6213A-2188-854B-8A00-182A72BD0C00}">
      <dgm:prSet/>
      <dgm:spPr/>
    </dgm:pt>
    <dgm:pt modelId="{FFAF4C9B-04F1-644D-B336-151257A6D6DD}">
      <dgm:prSet/>
      <dgm:spPr/>
      <dgm:t>
        <a:bodyPr/>
        <a:lstStyle/>
        <a:p>
          <a:r>
            <a:rPr lang="en-US" dirty="0"/>
            <a:t>Avoid vendor lock-in</a:t>
          </a:r>
        </a:p>
      </dgm:t>
    </dgm:pt>
    <dgm:pt modelId="{1FB19F98-8AC6-5A44-9BD6-A170D09D4A51}" type="parTrans" cxnId="{65A4A96C-33F0-E54B-B638-28D07DEBD962}">
      <dgm:prSet/>
      <dgm:spPr/>
    </dgm:pt>
    <dgm:pt modelId="{4C13E21C-6B33-874B-91BC-2B3400E9D9D9}" type="sibTrans" cxnId="{65A4A96C-33F0-E54B-B638-28D07DEBD962}">
      <dgm:prSet/>
      <dgm:spPr/>
    </dgm:pt>
    <dgm:pt modelId="{EA0CABA5-695E-EF45-BBD8-C8322F509EEA}">
      <dgm:prSet/>
      <dgm:spPr/>
      <dgm:t>
        <a:bodyPr/>
        <a:lstStyle/>
        <a:p>
          <a:endParaRPr lang="en-US" dirty="0"/>
        </a:p>
      </dgm:t>
    </dgm:pt>
    <dgm:pt modelId="{22CA35AB-8344-B84B-8DD8-E1DFFD4B8FD2}" type="parTrans" cxnId="{310720D5-B43C-9B48-A17C-8E4FF9AFB365}">
      <dgm:prSet/>
      <dgm:spPr/>
    </dgm:pt>
    <dgm:pt modelId="{880212A4-9166-D34B-AC79-8B4D498B5546}" type="sibTrans" cxnId="{310720D5-B43C-9B48-A17C-8E4FF9AFB365}">
      <dgm:prSet/>
      <dgm:spPr/>
    </dgm:pt>
    <dgm:pt modelId="{9AE7D274-FACD-B942-B758-FC85BB6117D5}">
      <dgm:prSet/>
      <dgm:spPr/>
      <dgm:t>
        <a:bodyPr/>
        <a:lstStyle/>
        <a:p>
          <a:r>
            <a:rPr lang="en-US" dirty="0"/>
            <a:t>Customizable &amp; flexible</a:t>
          </a:r>
        </a:p>
      </dgm:t>
    </dgm:pt>
    <dgm:pt modelId="{BE0CF81C-0CA1-BD45-9E6E-03AC0119786E}" type="parTrans" cxnId="{4D103A08-106B-C34D-9DE7-AE78345F1E79}">
      <dgm:prSet/>
      <dgm:spPr/>
    </dgm:pt>
    <dgm:pt modelId="{B8F3BD5C-2DB6-8D42-8F9B-58A906872B39}" type="sibTrans" cxnId="{4D103A08-106B-C34D-9DE7-AE78345F1E79}">
      <dgm:prSet/>
      <dgm:spPr/>
    </dgm:pt>
    <dgm:pt modelId="{67546CCD-D85D-5A43-BC55-253892AB7514}">
      <dgm:prSet/>
      <dgm:spPr/>
      <dgm:t>
        <a:bodyPr/>
        <a:lstStyle/>
        <a:p>
          <a:r>
            <a:rPr lang="en-US" dirty="0"/>
            <a:t>Compatible with modern DevOps practices</a:t>
          </a:r>
        </a:p>
      </dgm:t>
    </dgm:pt>
    <dgm:pt modelId="{BEB1B71E-3B5A-B04B-879F-3BC024CE939B}" type="parTrans" cxnId="{29212FEE-F53B-864A-8B0F-D2D598B2914C}">
      <dgm:prSet/>
      <dgm:spPr/>
    </dgm:pt>
    <dgm:pt modelId="{F53F4A43-0473-A042-A4FE-A03D444BCA85}" type="sibTrans" cxnId="{29212FEE-F53B-864A-8B0F-D2D598B2914C}">
      <dgm:prSet/>
      <dgm:spPr/>
    </dgm:pt>
    <dgm:pt modelId="{69BF7608-0602-064A-8169-C455576F2DB7}">
      <dgm:prSet/>
      <dgm:spPr/>
      <dgm:t>
        <a:bodyPr/>
        <a:lstStyle/>
        <a:p>
          <a:r>
            <a:rPr lang="en-US" dirty="0"/>
            <a:t>Customize and configure any task</a:t>
          </a:r>
        </a:p>
      </dgm:t>
    </dgm:pt>
    <dgm:pt modelId="{E9A248BF-B707-C647-A225-EBBC5D5CA30A}" type="parTrans" cxnId="{00573938-991D-704C-886E-D6D8E49AC855}">
      <dgm:prSet/>
      <dgm:spPr/>
    </dgm:pt>
    <dgm:pt modelId="{EA5561BC-BD8F-3D4E-BC30-5607EDE9708F}" type="sibTrans" cxnId="{00573938-991D-704C-886E-D6D8E49AC855}">
      <dgm:prSet/>
      <dgm:spPr/>
    </dgm:pt>
    <dgm:pt modelId="{70DD2431-8FBB-4B49-ABE1-1F23225BABB9}">
      <dgm:prSet/>
      <dgm:spPr/>
      <dgm:t>
        <a:bodyPr/>
        <a:lstStyle/>
        <a:p>
          <a:r>
            <a:rPr lang="en-US" dirty="0"/>
            <a:t>Enhanced security</a:t>
          </a:r>
        </a:p>
      </dgm:t>
    </dgm:pt>
    <dgm:pt modelId="{6F913C95-A3EC-6049-9B05-120BE63791D0}" type="parTrans" cxnId="{792F8E53-F552-A246-B02D-AF068E5F772D}">
      <dgm:prSet/>
      <dgm:spPr/>
    </dgm:pt>
    <dgm:pt modelId="{6292F04B-6E36-9248-9BCF-9757561EB1C5}" type="sibTrans" cxnId="{792F8E53-F552-A246-B02D-AF068E5F772D}">
      <dgm:prSet/>
      <dgm:spPr/>
    </dgm:pt>
    <dgm:pt modelId="{F495209D-D6C5-054B-905A-FA7CC0FC573E}">
      <dgm:prSet/>
      <dgm:spPr/>
      <dgm:t>
        <a:bodyPr/>
        <a:lstStyle/>
        <a:p>
          <a:r>
            <a:rPr lang="en-US" dirty="0"/>
            <a:t>High stability</a:t>
          </a:r>
        </a:p>
      </dgm:t>
    </dgm:pt>
    <dgm:pt modelId="{57601CBA-2516-7B41-8116-BC46E08709D6}" type="parTrans" cxnId="{7C17817F-21B7-AB40-9A77-EE33B8FEDD07}">
      <dgm:prSet/>
      <dgm:spPr/>
    </dgm:pt>
    <dgm:pt modelId="{E14237A3-B3C1-2543-A366-06F45131059D}" type="sibTrans" cxnId="{7C17817F-21B7-AB40-9A77-EE33B8FEDD07}">
      <dgm:prSet/>
      <dgm:spPr/>
    </dgm:pt>
    <dgm:pt modelId="{04881087-54BB-334E-881E-23358A902D1A}">
      <dgm:prSet/>
      <dgm:spPr/>
      <dgm:t>
        <a:bodyPr/>
        <a:lstStyle/>
        <a:p>
          <a:r>
            <a:rPr lang="en-US" dirty="0"/>
            <a:t>Long-term support</a:t>
          </a:r>
        </a:p>
      </dgm:t>
    </dgm:pt>
    <dgm:pt modelId="{6F049728-5497-AD46-8164-035F634C6A39}" type="parTrans" cxnId="{13CD3C3E-7514-1540-B4AD-FD423E99C80B}">
      <dgm:prSet/>
      <dgm:spPr/>
    </dgm:pt>
    <dgm:pt modelId="{447E9AA3-041E-A440-9274-172E3F415903}" type="sibTrans" cxnId="{13CD3C3E-7514-1540-B4AD-FD423E99C80B}">
      <dgm:prSet/>
      <dgm:spPr/>
    </dgm:pt>
    <dgm:pt modelId="{9DF676D9-85F7-F44D-96E9-E97B357BA73D}" type="pres">
      <dgm:prSet presAssocID="{AF15CA80-CB3E-1C48-9524-EDCDBDEF8616}" presName="Name0" presStyleCnt="0">
        <dgm:presLayoutVars>
          <dgm:dir/>
          <dgm:animLvl val="lvl"/>
          <dgm:resizeHandles val="exact"/>
        </dgm:presLayoutVars>
      </dgm:prSet>
      <dgm:spPr/>
    </dgm:pt>
    <dgm:pt modelId="{CD4562E5-91D0-B34E-BDF3-320BD014DEC6}" type="pres">
      <dgm:prSet presAssocID="{7AD41962-052B-7C4E-A26C-25C0215651AC}" presName="composite" presStyleCnt="0"/>
      <dgm:spPr/>
    </dgm:pt>
    <dgm:pt modelId="{5088C9F6-4A01-3E43-9554-1E23674FA199}" type="pres">
      <dgm:prSet presAssocID="{7AD41962-052B-7C4E-A26C-25C0215651AC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1D34A5C9-94B5-A041-8466-8EF8297DF43D}" type="pres">
      <dgm:prSet presAssocID="{7AD41962-052B-7C4E-A26C-25C0215651AC}" presName="desTx" presStyleLbl="alignAccFollowNode1" presStyleIdx="0" presStyleCnt="3">
        <dgm:presLayoutVars>
          <dgm:bulletEnabled val="1"/>
        </dgm:presLayoutVars>
      </dgm:prSet>
      <dgm:spPr/>
    </dgm:pt>
    <dgm:pt modelId="{F0E420BF-0AC8-9F4A-839F-CA41DC62835E}" type="pres">
      <dgm:prSet presAssocID="{B9BDA185-1433-C940-B88B-6E37FEB931CF}" presName="space" presStyleCnt="0"/>
      <dgm:spPr/>
    </dgm:pt>
    <dgm:pt modelId="{F1ED4FBA-45B5-9349-A41F-EF85B6000F84}" type="pres">
      <dgm:prSet presAssocID="{90910B51-A74F-114E-872E-9F1001030A64}" presName="composite" presStyleCnt="0"/>
      <dgm:spPr/>
    </dgm:pt>
    <dgm:pt modelId="{5AE4B000-F27D-1C4E-97E2-CB6C98C8C5E7}" type="pres">
      <dgm:prSet presAssocID="{90910B51-A74F-114E-872E-9F1001030A64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1023E7E4-7991-8946-9F3E-E4587BE0918B}" type="pres">
      <dgm:prSet presAssocID="{90910B51-A74F-114E-872E-9F1001030A64}" presName="desTx" presStyleLbl="alignAccFollowNode1" presStyleIdx="1" presStyleCnt="3">
        <dgm:presLayoutVars>
          <dgm:bulletEnabled val="1"/>
        </dgm:presLayoutVars>
      </dgm:prSet>
      <dgm:spPr/>
    </dgm:pt>
    <dgm:pt modelId="{2D5842FF-1999-2F41-A335-B2BF3AE5459F}" type="pres">
      <dgm:prSet presAssocID="{D2C52915-C13E-5E4A-82C5-23DA454B3650}" presName="space" presStyleCnt="0"/>
      <dgm:spPr/>
    </dgm:pt>
    <dgm:pt modelId="{8316A5DE-0121-204D-B75B-17F80AB220A3}" type="pres">
      <dgm:prSet presAssocID="{5EAFDCB8-6D1D-6446-9163-85EDC65B168E}" presName="composite" presStyleCnt="0"/>
      <dgm:spPr/>
    </dgm:pt>
    <dgm:pt modelId="{D6087566-EA11-2244-B66C-741A9C25A899}" type="pres">
      <dgm:prSet presAssocID="{5EAFDCB8-6D1D-6446-9163-85EDC65B168E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918065A2-0F86-C14C-B76B-B962D99B23D4}" type="pres">
      <dgm:prSet presAssocID="{5EAFDCB8-6D1D-6446-9163-85EDC65B168E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4D103A08-106B-C34D-9DE7-AE78345F1E79}" srcId="{7AD41962-052B-7C4E-A26C-25C0215651AC}" destId="{9AE7D274-FACD-B942-B758-FC85BB6117D5}" srcOrd="1" destOrd="0" parTransId="{BE0CF81C-0CA1-BD45-9E6E-03AC0119786E}" sibTransId="{B8F3BD5C-2DB6-8D42-8F9B-58A906872B39}"/>
    <dgm:cxn modelId="{665D2E09-761A-E64A-92E9-7349A16E4AA2}" type="presOf" srcId="{67546CCD-D85D-5A43-BC55-253892AB7514}" destId="{1D34A5C9-94B5-A041-8466-8EF8297DF43D}" srcOrd="0" destOrd="2" presId="urn:microsoft.com/office/officeart/2005/8/layout/hList1"/>
    <dgm:cxn modelId="{B9F34F0B-F419-DC46-BBAF-BB714BAD95AF}" srcId="{AF15CA80-CB3E-1C48-9524-EDCDBDEF8616}" destId="{7AD41962-052B-7C4E-A26C-25C0215651AC}" srcOrd="0" destOrd="0" parTransId="{1CB42304-86E8-F64D-98B3-75D3467DBCF1}" sibTransId="{B9BDA185-1433-C940-B88B-6E37FEB931CF}"/>
    <dgm:cxn modelId="{A088510D-735D-254D-A27D-B8B7F39336A6}" type="presOf" srcId="{AF15CA80-CB3E-1C48-9524-EDCDBDEF8616}" destId="{9DF676D9-85F7-F44D-96E9-E97B357BA73D}" srcOrd="0" destOrd="0" presId="urn:microsoft.com/office/officeart/2005/8/layout/hList1"/>
    <dgm:cxn modelId="{F4E8F913-1684-A54B-8BF2-D7A13FAF236E}" type="presOf" srcId="{04881087-54BB-334E-881E-23358A902D1A}" destId="{918065A2-0F86-C14C-B76B-B962D99B23D4}" srcOrd="0" destOrd="3" presId="urn:microsoft.com/office/officeart/2005/8/layout/hList1"/>
    <dgm:cxn modelId="{DE81931F-CE55-564C-BD1A-E2B692F79B52}" type="presOf" srcId="{7AD41962-052B-7C4E-A26C-25C0215651AC}" destId="{5088C9F6-4A01-3E43-9554-1E23674FA199}" srcOrd="0" destOrd="0" presId="urn:microsoft.com/office/officeart/2005/8/layout/hList1"/>
    <dgm:cxn modelId="{634E902F-37B6-644E-8FA9-5F622DC8AFD5}" type="presOf" srcId="{66B3BEED-152E-794B-A88A-4398A7D156AC}" destId="{1023E7E4-7991-8946-9F3E-E4587BE0918B}" srcOrd="0" destOrd="1" presId="urn:microsoft.com/office/officeart/2005/8/layout/hList1"/>
    <dgm:cxn modelId="{00573938-991D-704C-886E-D6D8E49AC855}" srcId="{5EAFDCB8-6D1D-6446-9163-85EDC65B168E}" destId="{69BF7608-0602-064A-8169-C455576F2DB7}" srcOrd="0" destOrd="0" parTransId="{E9A248BF-B707-C647-A225-EBBC5D5CA30A}" sibTransId="{EA5561BC-BD8F-3D4E-BC30-5607EDE9708F}"/>
    <dgm:cxn modelId="{48FA1639-E447-C241-8BC2-BF36B0543569}" srcId="{90910B51-A74F-114E-872E-9F1001030A64}" destId="{B8EA6E06-BA2B-5746-A55A-DA516DCB89BB}" srcOrd="0" destOrd="0" parTransId="{29799E29-F116-674C-97F4-9D04AB682191}" sibTransId="{9EA5DF79-EA44-7745-AB6F-0E3BE5CA135C}"/>
    <dgm:cxn modelId="{C7E6213A-2188-854B-8A00-182A72BD0C00}" srcId="{90910B51-A74F-114E-872E-9F1001030A64}" destId="{66B3BEED-152E-794B-A88A-4398A7D156AC}" srcOrd="1" destOrd="0" parTransId="{CC574040-3E63-2246-B232-364B9BC5F342}" sibTransId="{BF04E675-5D80-5B44-BC55-59908339F13E}"/>
    <dgm:cxn modelId="{BF6C083D-CBD3-4C4D-B625-2A84C49BF5C2}" srcId="{AF15CA80-CB3E-1C48-9524-EDCDBDEF8616}" destId="{90910B51-A74F-114E-872E-9F1001030A64}" srcOrd="1" destOrd="0" parTransId="{F23BFA92-BC11-5C4A-83CC-713B8EB59C82}" sibTransId="{D2C52915-C13E-5E4A-82C5-23DA454B3650}"/>
    <dgm:cxn modelId="{13CD3C3E-7514-1540-B4AD-FD423E99C80B}" srcId="{5EAFDCB8-6D1D-6446-9163-85EDC65B168E}" destId="{04881087-54BB-334E-881E-23358A902D1A}" srcOrd="3" destOrd="0" parTransId="{6F049728-5497-AD46-8164-035F634C6A39}" sibTransId="{447E9AA3-041E-A440-9274-172E3F415903}"/>
    <dgm:cxn modelId="{E0498A3F-CA05-894E-BF47-41A863FAF59E}" type="presOf" srcId="{5EAFDCB8-6D1D-6446-9163-85EDC65B168E}" destId="{D6087566-EA11-2244-B66C-741A9C25A899}" srcOrd="0" destOrd="0" presId="urn:microsoft.com/office/officeart/2005/8/layout/hList1"/>
    <dgm:cxn modelId="{88E8B446-74B3-5F4E-B73A-C71E4C53E0DE}" srcId="{AF15CA80-CB3E-1C48-9524-EDCDBDEF8616}" destId="{5EAFDCB8-6D1D-6446-9163-85EDC65B168E}" srcOrd="2" destOrd="0" parTransId="{C1360051-9D4C-5F47-BC8D-D7AB7D1E3203}" sibTransId="{B3E94E70-0AB3-9D47-9BB6-424C7A6ECB87}"/>
    <dgm:cxn modelId="{792F8E53-F552-A246-B02D-AF068E5F772D}" srcId="{5EAFDCB8-6D1D-6446-9163-85EDC65B168E}" destId="{70DD2431-8FBB-4B49-ABE1-1F23225BABB9}" srcOrd="1" destOrd="0" parTransId="{6F913C95-A3EC-6049-9B05-120BE63791D0}" sibTransId="{6292F04B-6E36-9248-9BCF-9757561EB1C5}"/>
    <dgm:cxn modelId="{CD7CFF65-D05A-CE4D-82E1-5F9E528806B2}" type="presOf" srcId="{FFAF4C9B-04F1-644D-B336-151257A6D6DD}" destId="{1023E7E4-7991-8946-9F3E-E4587BE0918B}" srcOrd="0" destOrd="2" presId="urn:microsoft.com/office/officeart/2005/8/layout/hList1"/>
    <dgm:cxn modelId="{ABBC5A66-28FA-D844-9AC0-4B9ACED5F17E}" type="presOf" srcId="{9AE7D274-FACD-B942-B758-FC85BB6117D5}" destId="{1D34A5C9-94B5-A041-8466-8EF8297DF43D}" srcOrd="0" destOrd="1" presId="urn:microsoft.com/office/officeart/2005/8/layout/hList1"/>
    <dgm:cxn modelId="{65A4A96C-33F0-E54B-B638-28D07DEBD962}" srcId="{90910B51-A74F-114E-872E-9F1001030A64}" destId="{FFAF4C9B-04F1-644D-B336-151257A6D6DD}" srcOrd="2" destOrd="0" parTransId="{1FB19F98-8AC6-5A44-9BD6-A170D09D4A51}" sibTransId="{4C13E21C-6B33-874B-91BC-2B3400E9D9D9}"/>
    <dgm:cxn modelId="{7C17817F-21B7-AB40-9A77-EE33B8FEDD07}" srcId="{5EAFDCB8-6D1D-6446-9163-85EDC65B168E}" destId="{F495209D-D6C5-054B-905A-FA7CC0FC573E}" srcOrd="2" destOrd="0" parTransId="{57601CBA-2516-7B41-8116-BC46E08709D6}" sibTransId="{E14237A3-B3C1-2543-A366-06F45131059D}"/>
    <dgm:cxn modelId="{C888EE85-9C31-994F-B474-A88718EEAEEE}" type="presOf" srcId="{69BF7608-0602-064A-8169-C455576F2DB7}" destId="{918065A2-0F86-C14C-B76B-B962D99B23D4}" srcOrd="0" destOrd="0" presId="urn:microsoft.com/office/officeart/2005/8/layout/hList1"/>
    <dgm:cxn modelId="{8AC4E38A-439E-8C4E-98FD-957D21F18029}" type="presOf" srcId="{90910B51-A74F-114E-872E-9F1001030A64}" destId="{5AE4B000-F27D-1C4E-97E2-CB6C98C8C5E7}" srcOrd="0" destOrd="0" presId="urn:microsoft.com/office/officeart/2005/8/layout/hList1"/>
    <dgm:cxn modelId="{5B6C309D-2551-4C45-A292-CB337216016B}" srcId="{7AD41962-052B-7C4E-A26C-25C0215651AC}" destId="{FD659DAE-F043-5E46-9460-C7597A2BA408}" srcOrd="0" destOrd="0" parTransId="{64486CCA-67F5-BF49-80E4-69BA7E501863}" sibTransId="{42BF785F-B7D7-C14E-A844-057734DBE477}"/>
    <dgm:cxn modelId="{73AAAAB5-8CFC-B346-9546-8261F48E1AB4}" type="presOf" srcId="{EA0CABA5-695E-EF45-BBD8-C8322F509EEA}" destId="{1023E7E4-7991-8946-9F3E-E4587BE0918B}" srcOrd="0" destOrd="3" presId="urn:microsoft.com/office/officeart/2005/8/layout/hList1"/>
    <dgm:cxn modelId="{D6C285C8-1C55-174D-A2EE-47E28F206D0E}" type="presOf" srcId="{B8EA6E06-BA2B-5746-A55A-DA516DCB89BB}" destId="{1023E7E4-7991-8946-9F3E-E4587BE0918B}" srcOrd="0" destOrd="0" presId="urn:microsoft.com/office/officeart/2005/8/layout/hList1"/>
    <dgm:cxn modelId="{95EFE3CA-E63D-AE4C-BAC9-D7FD5DF94ECE}" type="presOf" srcId="{FD659DAE-F043-5E46-9460-C7597A2BA408}" destId="{1D34A5C9-94B5-A041-8466-8EF8297DF43D}" srcOrd="0" destOrd="0" presId="urn:microsoft.com/office/officeart/2005/8/layout/hList1"/>
    <dgm:cxn modelId="{310720D5-B43C-9B48-A17C-8E4FF9AFB365}" srcId="{90910B51-A74F-114E-872E-9F1001030A64}" destId="{EA0CABA5-695E-EF45-BBD8-C8322F509EEA}" srcOrd="3" destOrd="0" parTransId="{22CA35AB-8344-B84B-8DD8-E1DFFD4B8FD2}" sibTransId="{880212A4-9166-D34B-AC79-8B4D498B5546}"/>
    <dgm:cxn modelId="{1D9B16DB-9EDC-9544-BA7E-4DAF882D6DBE}" type="presOf" srcId="{F495209D-D6C5-054B-905A-FA7CC0FC573E}" destId="{918065A2-0F86-C14C-B76B-B962D99B23D4}" srcOrd="0" destOrd="2" presId="urn:microsoft.com/office/officeart/2005/8/layout/hList1"/>
    <dgm:cxn modelId="{29F63DE3-4B7D-2C49-8376-8E802CE793AB}" type="presOf" srcId="{70DD2431-8FBB-4B49-ABE1-1F23225BABB9}" destId="{918065A2-0F86-C14C-B76B-B962D99B23D4}" srcOrd="0" destOrd="1" presId="urn:microsoft.com/office/officeart/2005/8/layout/hList1"/>
    <dgm:cxn modelId="{29212FEE-F53B-864A-8B0F-D2D598B2914C}" srcId="{7AD41962-052B-7C4E-A26C-25C0215651AC}" destId="{67546CCD-D85D-5A43-BC55-253892AB7514}" srcOrd="2" destOrd="0" parTransId="{BEB1B71E-3B5A-B04B-879F-3BC024CE939B}" sibTransId="{F53F4A43-0473-A042-A4FE-A03D444BCA85}"/>
    <dgm:cxn modelId="{08C29171-A054-6645-8CFA-D4B4A930627B}" type="presParOf" srcId="{9DF676D9-85F7-F44D-96E9-E97B357BA73D}" destId="{CD4562E5-91D0-B34E-BDF3-320BD014DEC6}" srcOrd="0" destOrd="0" presId="urn:microsoft.com/office/officeart/2005/8/layout/hList1"/>
    <dgm:cxn modelId="{CBE71C75-5D58-6C4D-92E1-27A7AEC68FC0}" type="presParOf" srcId="{CD4562E5-91D0-B34E-BDF3-320BD014DEC6}" destId="{5088C9F6-4A01-3E43-9554-1E23674FA199}" srcOrd="0" destOrd="0" presId="urn:microsoft.com/office/officeart/2005/8/layout/hList1"/>
    <dgm:cxn modelId="{8D82805B-EED2-D644-B055-96A4410DBF68}" type="presParOf" srcId="{CD4562E5-91D0-B34E-BDF3-320BD014DEC6}" destId="{1D34A5C9-94B5-A041-8466-8EF8297DF43D}" srcOrd="1" destOrd="0" presId="urn:microsoft.com/office/officeart/2005/8/layout/hList1"/>
    <dgm:cxn modelId="{46CF914B-1AE4-C943-9031-E1311DBB1AD0}" type="presParOf" srcId="{9DF676D9-85F7-F44D-96E9-E97B357BA73D}" destId="{F0E420BF-0AC8-9F4A-839F-CA41DC62835E}" srcOrd="1" destOrd="0" presId="urn:microsoft.com/office/officeart/2005/8/layout/hList1"/>
    <dgm:cxn modelId="{9CC56928-7C9C-DD48-97F3-26C42C4D4B56}" type="presParOf" srcId="{9DF676D9-85F7-F44D-96E9-E97B357BA73D}" destId="{F1ED4FBA-45B5-9349-A41F-EF85B6000F84}" srcOrd="2" destOrd="0" presId="urn:microsoft.com/office/officeart/2005/8/layout/hList1"/>
    <dgm:cxn modelId="{F7016B58-A387-BF48-A908-F648CFF64A37}" type="presParOf" srcId="{F1ED4FBA-45B5-9349-A41F-EF85B6000F84}" destId="{5AE4B000-F27D-1C4E-97E2-CB6C98C8C5E7}" srcOrd="0" destOrd="0" presId="urn:microsoft.com/office/officeart/2005/8/layout/hList1"/>
    <dgm:cxn modelId="{844BBDB6-6994-A145-80F3-12555660B8D3}" type="presParOf" srcId="{F1ED4FBA-45B5-9349-A41F-EF85B6000F84}" destId="{1023E7E4-7991-8946-9F3E-E4587BE0918B}" srcOrd="1" destOrd="0" presId="urn:microsoft.com/office/officeart/2005/8/layout/hList1"/>
    <dgm:cxn modelId="{AC465C5D-504C-1043-8C7F-6C53CA90BDDC}" type="presParOf" srcId="{9DF676D9-85F7-F44D-96E9-E97B357BA73D}" destId="{2D5842FF-1999-2F41-A335-B2BF3AE5459F}" srcOrd="3" destOrd="0" presId="urn:microsoft.com/office/officeart/2005/8/layout/hList1"/>
    <dgm:cxn modelId="{705E4AA9-673F-E345-8BED-EBDF0AEE7989}" type="presParOf" srcId="{9DF676D9-85F7-F44D-96E9-E97B357BA73D}" destId="{8316A5DE-0121-204D-B75B-17F80AB220A3}" srcOrd="4" destOrd="0" presId="urn:microsoft.com/office/officeart/2005/8/layout/hList1"/>
    <dgm:cxn modelId="{170D1450-E49F-2840-B576-4819459FC585}" type="presParOf" srcId="{8316A5DE-0121-204D-B75B-17F80AB220A3}" destId="{D6087566-EA11-2244-B66C-741A9C25A899}" srcOrd="0" destOrd="0" presId="urn:microsoft.com/office/officeart/2005/8/layout/hList1"/>
    <dgm:cxn modelId="{5888F6E1-B8DC-D94C-AE06-DF442EDED6A8}" type="presParOf" srcId="{8316A5DE-0121-204D-B75B-17F80AB220A3}" destId="{918065A2-0F86-C14C-B76B-B962D99B23D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3ADAA-C828-DC48-A86A-692144427C1A}">
      <dsp:nvSpPr>
        <dsp:cNvPr id="0" name=""/>
        <dsp:cNvSpPr/>
      </dsp:nvSpPr>
      <dsp:spPr>
        <a:xfrm>
          <a:off x="1481564" y="1221532"/>
          <a:ext cx="2831614" cy="2831614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Compute Resources</a:t>
          </a:r>
        </a:p>
      </dsp:txBody>
      <dsp:txXfrm>
        <a:off x="1896244" y="1636212"/>
        <a:ext cx="2002254" cy="2002254"/>
      </dsp:txXfrm>
    </dsp:sp>
    <dsp:sp modelId="{28D0D73B-D641-A047-A04A-AC0AD8BDB183}">
      <dsp:nvSpPr>
        <dsp:cNvPr id="0" name=""/>
        <dsp:cNvSpPr/>
      </dsp:nvSpPr>
      <dsp:spPr>
        <a:xfrm>
          <a:off x="2189468" y="87362"/>
          <a:ext cx="1415807" cy="1415807"/>
        </a:xfrm>
        <a:prstGeom prst="ellipse">
          <a:avLst/>
        </a:prstGeom>
        <a:solidFill>
          <a:schemeClr val="accent4">
            <a:alpha val="50000"/>
            <a:hueOff val="-3839591"/>
            <a:satOff val="2976"/>
            <a:lumOff val="7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CPU</a:t>
          </a:r>
        </a:p>
      </dsp:txBody>
      <dsp:txXfrm>
        <a:off x="2396808" y="294702"/>
        <a:ext cx="1001127" cy="1001127"/>
      </dsp:txXfrm>
    </dsp:sp>
    <dsp:sp modelId="{B4DEEF35-A124-1E4A-8511-EDD38C0E5DD9}">
      <dsp:nvSpPr>
        <dsp:cNvPr id="0" name=""/>
        <dsp:cNvSpPr/>
      </dsp:nvSpPr>
      <dsp:spPr>
        <a:xfrm>
          <a:off x="3941385" y="1360204"/>
          <a:ext cx="1415807" cy="1415807"/>
        </a:xfrm>
        <a:prstGeom prst="ellipse">
          <a:avLst/>
        </a:prstGeom>
        <a:solidFill>
          <a:schemeClr val="accent4">
            <a:alpha val="50000"/>
            <a:hueOff val="-7679183"/>
            <a:satOff val="5952"/>
            <a:lumOff val="15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Memory</a:t>
          </a:r>
        </a:p>
      </dsp:txBody>
      <dsp:txXfrm>
        <a:off x="4148725" y="1567544"/>
        <a:ext cx="1001127" cy="1001127"/>
      </dsp:txXfrm>
    </dsp:sp>
    <dsp:sp modelId="{7881CA95-EE6D-C847-83C6-799A9DC170F9}">
      <dsp:nvSpPr>
        <dsp:cNvPr id="0" name=""/>
        <dsp:cNvSpPr/>
      </dsp:nvSpPr>
      <dsp:spPr>
        <a:xfrm>
          <a:off x="3272212" y="3419705"/>
          <a:ext cx="1415807" cy="1415807"/>
        </a:xfrm>
        <a:prstGeom prst="ellipse">
          <a:avLst/>
        </a:prstGeom>
        <a:solidFill>
          <a:schemeClr val="accent4">
            <a:alpha val="50000"/>
            <a:hueOff val="-11518774"/>
            <a:satOff val="8927"/>
            <a:lumOff val="23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Storage</a:t>
          </a:r>
        </a:p>
      </dsp:txBody>
      <dsp:txXfrm>
        <a:off x="3479552" y="3627045"/>
        <a:ext cx="1001127" cy="1001127"/>
      </dsp:txXfrm>
    </dsp:sp>
    <dsp:sp modelId="{E4410359-6433-E64E-BE11-CCE3CC1C56E9}">
      <dsp:nvSpPr>
        <dsp:cNvPr id="0" name=""/>
        <dsp:cNvSpPr/>
      </dsp:nvSpPr>
      <dsp:spPr>
        <a:xfrm>
          <a:off x="1106724" y="3419705"/>
          <a:ext cx="1415807" cy="1415807"/>
        </a:xfrm>
        <a:prstGeom prst="ellipse">
          <a:avLst/>
        </a:prstGeom>
        <a:solidFill>
          <a:schemeClr val="accent4">
            <a:alpha val="50000"/>
            <a:hueOff val="-15358366"/>
            <a:satOff val="11903"/>
            <a:lumOff val="31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Network</a:t>
          </a:r>
        </a:p>
      </dsp:txBody>
      <dsp:txXfrm>
        <a:off x="1314064" y="3627045"/>
        <a:ext cx="1001127" cy="1001127"/>
      </dsp:txXfrm>
    </dsp:sp>
    <dsp:sp modelId="{BC2794EC-8F93-7C4A-B355-D3C90586929D}">
      <dsp:nvSpPr>
        <dsp:cNvPr id="0" name=""/>
        <dsp:cNvSpPr/>
      </dsp:nvSpPr>
      <dsp:spPr>
        <a:xfrm>
          <a:off x="437551" y="1360204"/>
          <a:ext cx="1415807" cy="1415807"/>
        </a:xfrm>
        <a:prstGeom prst="ellipse">
          <a:avLst/>
        </a:prstGeom>
        <a:solidFill>
          <a:schemeClr val="accent4">
            <a:alpha val="50000"/>
            <a:hueOff val="-19197957"/>
            <a:satOff val="14879"/>
            <a:lumOff val="39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GPU</a:t>
          </a:r>
        </a:p>
      </dsp:txBody>
      <dsp:txXfrm>
        <a:off x="644891" y="1567544"/>
        <a:ext cx="1001127" cy="10011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B12B13-A5D4-2B4B-952B-4B63DA7E39C5}">
      <dsp:nvSpPr>
        <dsp:cNvPr id="0" name=""/>
        <dsp:cNvSpPr/>
      </dsp:nvSpPr>
      <dsp:spPr>
        <a:xfrm>
          <a:off x="8038749" y="1202243"/>
          <a:ext cx="960790" cy="2201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927"/>
              </a:lnTo>
              <a:lnTo>
                <a:pt x="960790" y="110927"/>
              </a:lnTo>
              <a:lnTo>
                <a:pt x="960790" y="220108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6A1E9D-D92E-8B4E-ADD8-3C4191E12C20}">
      <dsp:nvSpPr>
        <dsp:cNvPr id="0" name=""/>
        <dsp:cNvSpPr/>
      </dsp:nvSpPr>
      <dsp:spPr>
        <a:xfrm>
          <a:off x="7077958" y="2121108"/>
          <a:ext cx="960790" cy="2201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927"/>
              </a:lnTo>
              <a:lnTo>
                <a:pt x="960790" y="110927"/>
              </a:lnTo>
              <a:lnTo>
                <a:pt x="960790" y="220108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CBF0E1-0BB9-4649-9984-6D6C06C55607}">
      <dsp:nvSpPr>
        <dsp:cNvPr id="0" name=""/>
        <dsp:cNvSpPr/>
      </dsp:nvSpPr>
      <dsp:spPr>
        <a:xfrm>
          <a:off x="6117168" y="2121108"/>
          <a:ext cx="960790" cy="220108"/>
        </a:xfrm>
        <a:custGeom>
          <a:avLst/>
          <a:gdLst/>
          <a:ahLst/>
          <a:cxnLst/>
          <a:rect l="0" t="0" r="0" b="0"/>
          <a:pathLst>
            <a:path>
              <a:moveTo>
                <a:pt x="960790" y="0"/>
              </a:moveTo>
              <a:lnTo>
                <a:pt x="960790" y="110927"/>
              </a:lnTo>
              <a:lnTo>
                <a:pt x="0" y="110927"/>
              </a:lnTo>
              <a:lnTo>
                <a:pt x="0" y="220108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B3E60B-B265-EE4D-912A-2404993A8DDA}">
      <dsp:nvSpPr>
        <dsp:cNvPr id="0" name=""/>
        <dsp:cNvSpPr/>
      </dsp:nvSpPr>
      <dsp:spPr>
        <a:xfrm>
          <a:off x="7077958" y="1202243"/>
          <a:ext cx="960790" cy="220108"/>
        </a:xfrm>
        <a:custGeom>
          <a:avLst/>
          <a:gdLst/>
          <a:ahLst/>
          <a:cxnLst/>
          <a:rect l="0" t="0" r="0" b="0"/>
          <a:pathLst>
            <a:path>
              <a:moveTo>
                <a:pt x="960790" y="0"/>
              </a:moveTo>
              <a:lnTo>
                <a:pt x="960790" y="110927"/>
              </a:lnTo>
              <a:lnTo>
                <a:pt x="0" y="110927"/>
              </a:lnTo>
              <a:lnTo>
                <a:pt x="0" y="220108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F3198E-C3AA-E440-8CAD-68C32046A070}">
      <dsp:nvSpPr>
        <dsp:cNvPr id="0" name=""/>
        <dsp:cNvSpPr/>
      </dsp:nvSpPr>
      <dsp:spPr>
        <a:xfrm>
          <a:off x="4149867" y="2121108"/>
          <a:ext cx="91440" cy="2201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0108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F5253F-30AE-244A-9FEE-0C860BEDAF8D}">
      <dsp:nvSpPr>
        <dsp:cNvPr id="0" name=""/>
        <dsp:cNvSpPr/>
      </dsp:nvSpPr>
      <dsp:spPr>
        <a:xfrm>
          <a:off x="2754401" y="1202243"/>
          <a:ext cx="1441185" cy="2201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927"/>
              </a:lnTo>
              <a:lnTo>
                <a:pt x="1441185" y="110927"/>
              </a:lnTo>
              <a:lnTo>
                <a:pt x="1441185" y="220108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AE7307-7329-6648-8667-AFC4F125830F}">
      <dsp:nvSpPr>
        <dsp:cNvPr id="0" name=""/>
        <dsp:cNvSpPr/>
      </dsp:nvSpPr>
      <dsp:spPr>
        <a:xfrm>
          <a:off x="1313215" y="2121108"/>
          <a:ext cx="960790" cy="2201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927"/>
              </a:lnTo>
              <a:lnTo>
                <a:pt x="960790" y="110927"/>
              </a:lnTo>
              <a:lnTo>
                <a:pt x="960790" y="220108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33E6B5-DF45-4340-8E02-2DEB052A6CC8}">
      <dsp:nvSpPr>
        <dsp:cNvPr id="0" name=""/>
        <dsp:cNvSpPr/>
      </dsp:nvSpPr>
      <dsp:spPr>
        <a:xfrm>
          <a:off x="352425" y="2121108"/>
          <a:ext cx="960790" cy="220108"/>
        </a:xfrm>
        <a:custGeom>
          <a:avLst/>
          <a:gdLst/>
          <a:ahLst/>
          <a:cxnLst/>
          <a:rect l="0" t="0" r="0" b="0"/>
          <a:pathLst>
            <a:path>
              <a:moveTo>
                <a:pt x="960790" y="0"/>
              </a:moveTo>
              <a:lnTo>
                <a:pt x="960790" y="110927"/>
              </a:lnTo>
              <a:lnTo>
                <a:pt x="0" y="110927"/>
              </a:lnTo>
              <a:lnTo>
                <a:pt x="0" y="220108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7586C-C2B7-9842-839F-FB35A1BB73CC}">
      <dsp:nvSpPr>
        <dsp:cNvPr id="0" name=""/>
        <dsp:cNvSpPr/>
      </dsp:nvSpPr>
      <dsp:spPr>
        <a:xfrm>
          <a:off x="1313215" y="1202243"/>
          <a:ext cx="1441185" cy="220108"/>
        </a:xfrm>
        <a:custGeom>
          <a:avLst/>
          <a:gdLst/>
          <a:ahLst/>
          <a:cxnLst/>
          <a:rect l="0" t="0" r="0" b="0"/>
          <a:pathLst>
            <a:path>
              <a:moveTo>
                <a:pt x="1441185" y="0"/>
              </a:moveTo>
              <a:lnTo>
                <a:pt x="1441185" y="110927"/>
              </a:lnTo>
              <a:lnTo>
                <a:pt x="0" y="110927"/>
              </a:lnTo>
              <a:lnTo>
                <a:pt x="0" y="220108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9029A2-CF85-FE4C-A230-3C6E3D7600D4}">
      <dsp:nvSpPr>
        <dsp:cNvPr id="0" name=""/>
        <dsp:cNvSpPr/>
      </dsp:nvSpPr>
      <dsp:spPr>
        <a:xfrm>
          <a:off x="2405023" y="503487"/>
          <a:ext cx="698756" cy="69875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1000" r="-61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1DE6A4-BE9E-A347-9966-34271A592253}">
      <dsp:nvSpPr>
        <dsp:cNvPr id="0" name=""/>
        <dsp:cNvSpPr/>
      </dsp:nvSpPr>
      <dsp:spPr>
        <a:xfrm>
          <a:off x="3103779" y="501740"/>
          <a:ext cx="1048135" cy="698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CISC</a:t>
          </a:r>
        </a:p>
      </dsp:txBody>
      <dsp:txXfrm>
        <a:off x="3103779" y="501740"/>
        <a:ext cx="1048135" cy="698756"/>
      </dsp:txXfrm>
    </dsp:sp>
    <dsp:sp modelId="{27178D26-0FAF-1B49-9527-3B585CDAFEEE}">
      <dsp:nvSpPr>
        <dsp:cNvPr id="0" name=""/>
        <dsp:cNvSpPr/>
      </dsp:nvSpPr>
      <dsp:spPr>
        <a:xfrm>
          <a:off x="963837" y="1422352"/>
          <a:ext cx="698756" cy="69875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13EE82-DCD7-3249-A650-1679C74B93D0}">
      <dsp:nvSpPr>
        <dsp:cNvPr id="0" name=""/>
        <dsp:cNvSpPr/>
      </dsp:nvSpPr>
      <dsp:spPr>
        <a:xfrm>
          <a:off x="1662594" y="1420605"/>
          <a:ext cx="1048135" cy="698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Intel</a:t>
          </a:r>
        </a:p>
      </dsp:txBody>
      <dsp:txXfrm>
        <a:off x="1662594" y="1420605"/>
        <a:ext cx="1048135" cy="698756"/>
      </dsp:txXfrm>
    </dsp:sp>
    <dsp:sp modelId="{7A670B42-65F4-BD4E-B37E-45DDECB51CFE}">
      <dsp:nvSpPr>
        <dsp:cNvPr id="0" name=""/>
        <dsp:cNvSpPr/>
      </dsp:nvSpPr>
      <dsp:spPr>
        <a:xfrm>
          <a:off x="3046" y="2341217"/>
          <a:ext cx="698756" cy="6987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CCB258-C4B2-8940-974C-ACF277C21D73}">
      <dsp:nvSpPr>
        <dsp:cNvPr id="0" name=""/>
        <dsp:cNvSpPr/>
      </dsp:nvSpPr>
      <dsp:spPr>
        <a:xfrm>
          <a:off x="701803" y="2339470"/>
          <a:ext cx="1048135" cy="698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X86</a:t>
          </a:r>
        </a:p>
      </dsp:txBody>
      <dsp:txXfrm>
        <a:off x="701803" y="2339470"/>
        <a:ext cx="1048135" cy="698756"/>
      </dsp:txXfrm>
    </dsp:sp>
    <dsp:sp modelId="{8EC991B0-31BB-5E40-938C-24F3E5DC28AE}">
      <dsp:nvSpPr>
        <dsp:cNvPr id="0" name=""/>
        <dsp:cNvSpPr/>
      </dsp:nvSpPr>
      <dsp:spPr>
        <a:xfrm>
          <a:off x="1924627" y="2341217"/>
          <a:ext cx="698756" cy="6987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5D26C3-1E99-1C43-A861-FC86CB6D6D6D}">
      <dsp:nvSpPr>
        <dsp:cNvPr id="0" name=""/>
        <dsp:cNvSpPr/>
      </dsp:nvSpPr>
      <dsp:spPr>
        <a:xfrm>
          <a:off x="2623384" y="2339470"/>
          <a:ext cx="1048135" cy="698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x64</a:t>
          </a:r>
        </a:p>
      </dsp:txBody>
      <dsp:txXfrm>
        <a:off x="2623384" y="2339470"/>
        <a:ext cx="1048135" cy="698756"/>
      </dsp:txXfrm>
    </dsp:sp>
    <dsp:sp modelId="{44833E67-E66B-2148-9003-9FC9016F4D14}">
      <dsp:nvSpPr>
        <dsp:cNvPr id="0" name=""/>
        <dsp:cNvSpPr/>
      </dsp:nvSpPr>
      <dsp:spPr>
        <a:xfrm>
          <a:off x="3846208" y="1422352"/>
          <a:ext cx="698756" cy="69875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B061C2-DC0C-DA47-A8C5-F80FC5DC31B7}">
      <dsp:nvSpPr>
        <dsp:cNvPr id="0" name=""/>
        <dsp:cNvSpPr/>
      </dsp:nvSpPr>
      <dsp:spPr>
        <a:xfrm>
          <a:off x="4544965" y="1420605"/>
          <a:ext cx="1048135" cy="698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AMD</a:t>
          </a:r>
        </a:p>
      </dsp:txBody>
      <dsp:txXfrm>
        <a:off x="4544965" y="1420605"/>
        <a:ext cx="1048135" cy="698756"/>
      </dsp:txXfrm>
    </dsp:sp>
    <dsp:sp modelId="{7350F40D-59D5-E645-9B2C-0C1103DD8F47}">
      <dsp:nvSpPr>
        <dsp:cNvPr id="0" name=""/>
        <dsp:cNvSpPr/>
      </dsp:nvSpPr>
      <dsp:spPr>
        <a:xfrm>
          <a:off x="3846208" y="2341217"/>
          <a:ext cx="698756" cy="6987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93727D-699F-0143-A518-625F3C3E8AC3}">
      <dsp:nvSpPr>
        <dsp:cNvPr id="0" name=""/>
        <dsp:cNvSpPr/>
      </dsp:nvSpPr>
      <dsp:spPr>
        <a:xfrm>
          <a:off x="4544965" y="2339470"/>
          <a:ext cx="1048135" cy="698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x64</a:t>
          </a:r>
        </a:p>
      </dsp:txBody>
      <dsp:txXfrm>
        <a:off x="4544965" y="2339470"/>
        <a:ext cx="1048135" cy="698756"/>
      </dsp:txXfrm>
    </dsp:sp>
    <dsp:sp modelId="{FA50F4F9-E3BE-804B-8DD3-76F86C0484A3}">
      <dsp:nvSpPr>
        <dsp:cNvPr id="0" name=""/>
        <dsp:cNvSpPr/>
      </dsp:nvSpPr>
      <dsp:spPr>
        <a:xfrm>
          <a:off x="7689370" y="503487"/>
          <a:ext cx="698756" cy="6987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440EE9-C64B-4142-8F96-3ED3596A30BA}">
      <dsp:nvSpPr>
        <dsp:cNvPr id="0" name=""/>
        <dsp:cNvSpPr/>
      </dsp:nvSpPr>
      <dsp:spPr>
        <a:xfrm>
          <a:off x="8388127" y="501740"/>
          <a:ext cx="1048135" cy="698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RISC</a:t>
          </a:r>
        </a:p>
      </dsp:txBody>
      <dsp:txXfrm>
        <a:off x="8388127" y="501740"/>
        <a:ext cx="1048135" cy="698756"/>
      </dsp:txXfrm>
    </dsp:sp>
    <dsp:sp modelId="{6C889F95-F37D-8B45-8E96-2C183DE79C34}">
      <dsp:nvSpPr>
        <dsp:cNvPr id="0" name=""/>
        <dsp:cNvSpPr/>
      </dsp:nvSpPr>
      <dsp:spPr>
        <a:xfrm>
          <a:off x="6728580" y="1422352"/>
          <a:ext cx="698756" cy="69875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FAD45A-A896-3B4B-9118-A7D4134C2F56}">
      <dsp:nvSpPr>
        <dsp:cNvPr id="0" name=""/>
        <dsp:cNvSpPr/>
      </dsp:nvSpPr>
      <dsp:spPr>
        <a:xfrm>
          <a:off x="7427337" y="1420605"/>
          <a:ext cx="1048135" cy="698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ARM</a:t>
          </a:r>
        </a:p>
      </dsp:txBody>
      <dsp:txXfrm>
        <a:off x="7427337" y="1420605"/>
        <a:ext cx="1048135" cy="698756"/>
      </dsp:txXfrm>
    </dsp:sp>
    <dsp:sp modelId="{85372856-172C-7A4B-AAF9-D8F2198795B3}">
      <dsp:nvSpPr>
        <dsp:cNvPr id="0" name=""/>
        <dsp:cNvSpPr/>
      </dsp:nvSpPr>
      <dsp:spPr>
        <a:xfrm>
          <a:off x="5767789" y="2341217"/>
          <a:ext cx="698756" cy="6987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494C7B-E82E-BB4C-A749-15EAC61DAB13}">
      <dsp:nvSpPr>
        <dsp:cNvPr id="0" name=""/>
        <dsp:cNvSpPr/>
      </dsp:nvSpPr>
      <dsp:spPr>
        <a:xfrm>
          <a:off x="6466546" y="2339470"/>
          <a:ext cx="1048135" cy="698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ARM64</a:t>
          </a:r>
        </a:p>
      </dsp:txBody>
      <dsp:txXfrm>
        <a:off x="6466546" y="2339470"/>
        <a:ext cx="1048135" cy="698756"/>
      </dsp:txXfrm>
    </dsp:sp>
    <dsp:sp modelId="{836AAE9C-93F1-8243-9046-9455EF1403A4}">
      <dsp:nvSpPr>
        <dsp:cNvPr id="0" name=""/>
        <dsp:cNvSpPr/>
      </dsp:nvSpPr>
      <dsp:spPr>
        <a:xfrm>
          <a:off x="7689370" y="2341217"/>
          <a:ext cx="698756" cy="6987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CFB42E-F009-CC49-8A40-7FA324DF04E1}">
      <dsp:nvSpPr>
        <dsp:cNvPr id="0" name=""/>
        <dsp:cNvSpPr/>
      </dsp:nvSpPr>
      <dsp:spPr>
        <a:xfrm>
          <a:off x="8388127" y="2339470"/>
          <a:ext cx="1048135" cy="698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Apple Silicon</a:t>
          </a:r>
        </a:p>
      </dsp:txBody>
      <dsp:txXfrm>
        <a:off x="8388127" y="2339470"/>
        <a:ext cx="1048135" cy="698756"/>
      </dsp:txXfrm>
    </dsp:sp>
    <dsp:sp modelId="{30E208D5-CFFD-B74E-9E3B-89ED0A807403}">
      <dsp:nvSpPr>
        <dsp:cNvPr id="0" name=""/>
        <dsp:cNvSpPr/>
      </dsp:nvSpPr>
      <dsp:spPr>
        <a:xfrm>
          <a:off x="8650161" y="1422352"/>
          <a:ext cx="698756" cy="69875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D22DA0-2376-B642-ABBA-FE56B2F527F9}">
      <dsp:nvSpPr>
        <dsp:cNvPr id="0" name=""/>
        <dsp:cNvSpPr/>
      </dsp:nvSpPr>
      <dsp:spPr>
        <a:xfrm>
          <a:off x="9348918" y="1420605"/>
          <a:ext cx="1048135" cy="698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RISC-V</a:t>
          </a:r>
        </a:p>
      </dsp:txBody>
      <dsp:txXfrm>
        <a:off x="9348918" y="1420605"/>
        <a:ext cx="1048135" cy="6987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A724EB-CEED-7D48-8FA4-0C995C48BC3A}">
      <dsp:nvSpPr>
        <dsp:cNvPr id="0" name=""/>
        <dsp:cNvSpPr/>
      </dsp:nvSpPr>
      <dsp:spPr>
        <a:xfrm>
          <a:off x="2076077" y="960235"/>
          <a:ext cx="1667814" cy="8339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Complex Instruction Set Computer</a:t>
          </a:r>
        </a:p>
      </dsp:txBody>
      <dsp:txXfrm>
        <a:off x="2100501" y="984659"/>
        <a:ext cx="1618966" cy="785059"/>
      </dsp:txXfrm>
    </dsp:sp>
    <dsp:sp modelId="{C5BDBCEC-BCB3-3A40-98BC-916920EF5FEF}">
      <dsp:nvSpPr>
        <dsp:cNvPr id="0" name=""/>
        <dsp:cNvSpPr/>
      </dsp:nvSpPr>
      <dsp:spPr>
        <a:xfrm rot="19457599">
          <a:off x="3666670" y="1122872"/>
          <a:ext cx="821568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821568" y="14567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56915" y="1116901"/>
        <a:ext cx="41078" cy="41078"/>
      </dsp:txXfrm>
    </dsp:sp>
    <dsp:sp modelId="{1FABADFD-AE3F-A144-BB68-9BACE59EF383}">
      <dsp:nvSpPr>
        <dsp:cNvPr id="0" name=""/>
        <dsp:cNvSpPr/>
      </dsp:nvSpPr>
      <dsp:spPr>
        <a:xfrm>
          <a:off x="4411017" y="480738"/>
          <a:ext cx="1667814" cy="8339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Rich instruction set</a:t>
          </a:r>
        </a:p>
      </dsp:txBody>
      <dsp:txXfrm>
        <a:off x="4435441" y="505162"/>
        <a:ext cx="1618966" cy="785059"/>
      </dsp:txXfrm>
    </dsp:sp>
    <dsp:sp modelId="{0C4BA231-E1D8-B54B-A603-8E917605002B}">
      <dsp:nvSpPr>
        <dsp:cNvPr id="0" name=""/>
        <dsp:cNvSpPr/>
      </dsp:nvSpPr>
      <dsp:spPr>
        <a:xfrm rot="19457599">
          <a:off x="6001611" y="643376"/>
          <a:ext cx="821568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821568" y="14567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391856" y="637404"/>
        <a:ext cx="41078" cy="41078"/>
      </dsp:txXfrm>
    </dsp:sp>
    <dsp:sp modelId="{784682D7-FC09-2244-99C2-7BD5A4105F61}">
      <dsp:nvSpPr>
        <dsp:cNvPr id="0" name=""/>
        <dsp:cNvSpPr/>
      </dsp:nvSpPr>
      <dsp:spPr>
        <a:xfrm>
          <a:off x="6745958" y="1242"/>
          <a:ext cx="1667814" cy="83390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High code density</a:t>
          </a:r>
        </a:p>
      </dsp:txBody>
      <dsp:txXfrm>
        <a:off x="6770382" y="25666"/>
        <a:ext cx="1618966" cy="785059"/>
      </dsp:txXfrm>
    </dsp:sp>
    <dsp:sp modelId="{2B965587-E06C-1841-BA2F-269EAD29700A}">
      <dsp:nvSpPr>
        <dsp:cNvPr id="0" name=""/>
        <dsp:cNvSpPr/>
      </dsp:nvSpPr>
      <dsp:spPr>
        <a:xfrm rot="2142401">
          <a:off x="6001611" y="1122872"/>
          <a:ext cx="821568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821568" y="14567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391856" y="1116901"/>
        <a:ext cx="41078" cy="41078"/>
      </dsp:txXfrm>
    </dsp:sp>
    <dsp:sp modelId="{0265BA33-586B-E143-A34F-D3BC40BF66E1}">
      <dsp:nvSpPr>
        <dsp:cNvPr id="0" name=""/>
        <dsp:cNvSpPr/>
      </dsp:nvSpPr>
      <dsp:spPr>
        <a:xfrm>
          <a:off x="6745958" y="960235"/>
          <a:ext cx="1667814" cy="83390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High performance in parallel processing (gaming, video editing)</a:t>
          </a:r>
        </a:p>
      </dsp:txBody>
      <dsp:txXfrm>
        <a:off x="6770382" y="984659"/>
        <a:ext cx="1618966" cy="785059"/>
      </dsp:txXfrm>
    </dsp:sp>
    <dsp:sp modelId="{3FBC7BF4-794A-6F45-824C-B5B99BD1CD0B}">
      <dsp:nvSpPr>
        <dsp:cNvPr id="0" name=""/>
        <dsp:cNvSpPr/>
      </dsp:nvSpPr>
      <dsp:spPr>
        <a:xfrm rot="2142401">
          <a:off x="3666670" y="1602369"/>
          <a:ext cx="821568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821568" y="14567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56915" y="1596398"/>
        <a:ext cx="41078" cy="41078"/>
      </dsp:txXfrm>
    </dsp:sp>
    <dsp:sp modelId="{5BBB3D60-D343-414F-AF7D-996782FB1D55}">
      <dsp:nvSpPr>
        <dsp:cNvPr id="0" name=""/>
        <dsp:cNvSpPr/>
      </dsp:nvSpPr>
      <dsp:spPr>
        <a:xfrm>
          <a:off x="4411017" y="1439732"/>
          <a:ext cx="1667814" cy="8339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Compatible with a wide range of software</a:t>
          </a:r>
        </a:p>
      </dsp:txBody>
      <dsp:txXfrm>
        <a:off x="4435441" y="1464156"/>
        <a:ext cx="1618966" cy="785059"/>
      </dsp:txXfrm>
    </dsp:sp>
    <dsp:sp modelId="{67C6E797-B7DB-D24F-9C0B-87E7830CCC33}">
      <dsp:nvSpPr>
        <dsp:cNvPr id="0" name=""/>
        <dsp:cNvSpPr/>
      </dsp:nvSpPr>
      <dsp:spPr>
        <a:xfrm>
          <a:off x="2076077" y="3357719"/>
          <a:ext cx="1667814" cy="8339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Intel x86</a:t>
          </a:r>
        </a:p>
      </dsp:txBody>
      <dsp:txXfrm>
        <a:off x="2100501" y="3382143"/>
        <a:ext cx="1618966" cy="785059"/>
      </dsp:txXfrm>
    </dsp:sp>
    <dsp:sp modelId="{A625DA30-980C-8142-8267-AD050C1685C0}">
      <dsp:nvSpPr>
        <dsp:cNvPr id="0" name=""/>
        <dsp:cNvSpPr/>
      </dsp:nvSpPr>
      <dsp:spPr>
        <a:xfrm rot="18289469">
          <a:off x="3493347" y="3280608"/>
          <a:ext cx="1168214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168214" y="14567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48249" y="3265970"/>
        <a:ext cx="58410" cy="58410"/>
      </dsp:txXfrm>
    </dsp:sp>
    <dsp:sp modelId="{8AB37C64-8629-7543-864E-97C86CE7D5C0}">
      <dsp:nvSpPr>
        <dsp:cNvPr id="0" name=""/>
        <dsp:cNvSpPr/>
      </dsp:nvSpPr>
      <dsp:spPr>
        <a:xfrm>
          <a:off x="4411017" y="2398725"/>
          <a:ext cx="1667814" cy="8339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Used in most personal computers and laptops</a:t>
          </a:r>
        </a:p>
      </dsp:txBody>
      <dsp:txXfrm>
        <a:off x="4435441" y="2423149"/>
        <a:ext cx="1618966" cy="785059"/>
      </dsp:txXfrm>
    </dsp:sp>
    <dsp:sp modelId="{AE62305C-D061-7E48-9D9A-151030535784}">
      <dsp:nvSpPr>
        <dsp:cNvPr id="0" name=""/>
        <dsp:cNvSpPr/>
      </dsp:nvSpPr>
      <dsp:spPr>
        <a:xfrm>
          <a:off x="3743891" y="3760104"/>
          <a:ext cx="667125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667125" y="14567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60776" y="3757994"/>
        <a:ext cx="33356" cy="33356"/>
      </dsp:txXfrm>
    </dsp:sp>
    <dsp:sp modelId="{8CD193D1-01A8-E24B-B3D0-608F3D001AD0}">
      <dsp:nvSpPr>
        <dsp:cNvPr id="0" name=""/>
        <dsp:cNvSpPr/>
      </dsp:nvSpPr>
      <dsp:spPr>
        <a:xfrm>
          <a:off x="4411017" y="3357719"/>
          <a:ext cx="1667814" cy="8339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Compatible with Windows, Linux, macOS</a:t>
          </a:r>
        </a:p>
      </dsp:txBody>
      <dsp:txXfrm>
        <a:off x="4435441" y="3382143"/>
        <a:ext cx="1618966" cy="785059"/>
      </dsp:txXfrm>
    </dsp:sp>
    <dsp:sp modelId="{87F7C8E2-54F4-4C4C-85FD-ED993F63AA4A}">
      <dsp:nvSpPr>
        <dsp:cNvPr id="0" name=""/>
        <dsp:cNvSpPr/>
      </dsp:nvSpPr>
      <dsp:spPr>
        <a:xfrm rot="3310531">
          <a:off x="3493347" y="4239601"/>
          <a:ext cx="1168214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168214" y="14567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48249" y="4224964"/>
        <a:ext cx="58410" cy="58410"/>
      </dsp:txXfrm>
    </dsp:sp>
    <dsp:sp modelId="{545F15F6-895D-5F4A-A5C9-0BE439FBCF19}">
      <dsp:nvSpPr>
        <dsp:cNvPr id="0" name=""/>
        <dsp:cNvSpPr/>
      </dsp:nvSpPr>
      <dsp:spPr>
        <a:xfrm>
          <a:off x="4411017" y="4316712"/>
          <a:ext cx="1667814" cy="8339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Powerful consumption, heat generation are high</a:t>
          </a:r>
        </a:p>
      </dsp:txBody>
      <dsp:txXfrm>
        <a:off x="4435441" y="4341136"/>
        <a:ext cx="1618966" cy="785059"/>
      </dsp:txXfrm>
    </dsp:sp>
    <dsp:sp modelId="{F66455C0-EA90-6649-A6B0-03A71A3CB7C3}">
      <dsp:nvSpPr>
        <dsp:cNvPr id="0" name=""/>
        <dsp:cNvSpPr/>
      </dsp:nvSpPr>
      <dsp:spPr>
        <a:xfrm>
          <a:off x="2076077" y="4316712"/>
          <a:ext cx="1667814" cy="8339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AMD (x86-64)</a:t>
          </a:r>
        </a:p>
      </dsp:txBody>
      <dsp:txXfrm>
        <a:off x="2100501" y="4341136"/>
        <a:ext cx="1618966" cy="78505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6424A3-D87D-A044-8EB6-BA795358EF76}">
      <dsp:nvSpPr>
        <dsp:cNvPr id="0" name=""/>
        <dsp:cNvSpPr/>
      </dsp:nvSpPr>
      <dsp:spPr>
        <a:xfrm>
          <a:off x="3793000" y="4262708"/>
          <a:ext cx="370230" cy="795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5115" y="0"/>
              </a:lnTo>
              <a:lnTo>
                <a:pt x="185115" y="795995"/>
              </a:lnTo>
              <a:lnTo>
                <a:pt x="370230" y="795995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A200E4-0670-204A-9E7B-A9D7B9649C09}">
      <dsp:nvSpPr>
        <dsp:cNvPr id="0" name=""/>
        <dsp:cNvSpPr/>
      </dsp:nvSpPr>
      <dsp:spPr>
        <a:xfrm>
          <a:off x="6014384" y="4216988"/>
          <a:ext cx="37023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0230" y="45720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32A542-933B-2341-9E5C-61B429E4A968}">
      <dsp:nvSpPr>
        <dsp:cNvPr id="0" name=""/>
        <dsp:cNvSpPr/>
      </dsp:nvSpPr>
      <dsp:spPr>
        <a:xfrm>
          <a:off x="3793000" y="4216988"/>
          <a:ext cx="37023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0230" y="45720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E196ED-1ED9-CA4F-ADB8-4D8485D5BC22}">
      <dsp:nvSpPr>
        <dsp:cNvPr id="0" name=""/>
        <dsp:cNvSpPr/>
      </dsp:nvSpPr>
      <dsp:spPr>
        <a:xfrm>
          <a:off x="3793000" y="3466712"/>
          <a:ext cx="370230" cy="795995"/>
        </a:xfrm>
        <a:custGeom>
          <a:avLst/>
          <a:gdLst/>
          <a:ahLst/>
          <a:cxnLst/>
          <a:rect l="0" t="0" r="0" b="0"/>
          <a:pathLst>
            <a:path>
              <a:moveTo>
                <a:pt x="0" y="795995"/>
              </a:moveTo>
              <a:lnTo>
                <a:pt x="185115" y="795995"/>
              </a:lnTo>
              <a:lnTo>
                <a:pt x="185115" y="0"/>
              </a:lnTo>
              <a:lnTo>
                <a:pt x="370230" y="0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BED709-24D4-154D-BFB8-6B5100C2C347}">
      <dsp:nvSpPr>
        <dsp:cNvPr id="0" name=""/>
        <dsp:cNvSpPr/>
      </dsp:nvSpPr>
      <dsp:spPr>
        <a:xfrm>
          <a:off x="3793000" y="1476723"/>
          <a:ext cx="370230" cy="11939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5115" y="0"/>
              </a:lnTo>
              <a:lnTo>
                <a:pt x="185115" y="1193993"/>
              </a:lnTo>
              <a:lnTo>
                <a:pt x="370230" y="1193993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519BE0-FFBD-BA4F-8ECE-08CC21D02FE8}">
      <dsp:nvSpPr>
        <dsp:cNvPr id="0" name=""/>
        <dsp:cNvSpPr/>
      </dsp:nvSpPr>
      <dsp:spPr>
        <a:xfrm>
          <a:off x="3793000" y="1476723"/>
          <a:ext cx="370230" cy="3979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5115" y="0"/>
              </a:lnTo>
              <a:lnTo>
                <a:pt x="185115" y="397997"/>
              </a:lnTo>
              <a:lnTo>
                <a:pt x="370230" y="397997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927C96-552D-1942-9976-0F9462A15C1E}">
      <dsp:nvSpPr>
        <dsp:cNvPr id="0" name=""/>
        <dsp:cNvSpPr/>
      </dsp:nvSpPr>
      <dsp:spPr>
        <a:xfrm>
          <a:off x="3793000" y="1078725"/>
          <a:ext cx="370230" cy="397997"/>
        </a:xfrm>
        <a:custGeom>
          <a:avLst/>
          <a:gdLst/>
          <a:ahLst/>
          <a:cxnLst/>
          <a:rect l="0" t="0" r="0" b="0"/>
          <a:pathLst>
            <a:path>
              <a:moveTo>
                <a:pt x="0" y="397997"/>
              </a:moveTo>
              <a:lnTo>
                <a:pt x="185115" y="397997"/>
              </a:lnTo>
              <a:lnTo>
                <a:pt x="185115" y="0"/>
              </a:lnTo>
              <a:lnTo>
                <a:pt x="370230" y="0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DDE9F2-76A0-6A48-B1BD-EA76D79DA818}">
      <dsp:nvSpPr>
        <dsp:cNvPr id="0" name=""/>
        <dsp:cNvSpPr/>
      </dsp:nvSpPr>
      <dsp:spPr>
        <a:xfrm>
          <a:off x="3793000" y="282729"/>
          <a:ext cx="370230" cy="1193993"/>
        </a:xfrm>
        <a:custGeom>
          <a:avLst/>
          <a:gdLst/>
          <a:ahLst/>
          <a:cxnLst/>
          <a:rect l="0" t="0" r="0" b="0"/>
          <a:pathLst>
            <a:path>
              <a:moveTo>
                <a:pt x="0" y="1193993"/>
              </a:moveTo>
              <a:lnTo>
                <a:pt x="185115" y="1193993"/>
              </a:lnTo>
              <a:lnTo>
                <a:pt x="185115" y="0"/>
              </a:lnTo>
              <a:lnTo>
                <a:pt x="370230" y="0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2F96F2-7153-854C-B8FA-E9DACACC8721}">
      <dsp:nvSpPr>
        <dsp:cNvPr id="0" name=""/>
        <dsp:cNvSpPr/>
      </dsp:nvSpPr>
      <dsp:spPr>
        <a:xfrm>
          <a:off x="1941847" y="1194422"/>
          <a:ext cx="1851153" cy="5646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Reduced Instruction Set Computer (RISC)</a:t>
          </a:r>
        </a:p>
      </dsp:txBody>
      <dsp:txXfrm>
        <a:off x="1941847" y="1194422"/>
        <a:ext cx="1851153" cy="564601"/>
      </dsp:txXfrm>
    </dsp:sp>
    <dsp:sp modelId="{0FCCF932-A7B6-9E4E-9044-13056A01CD92}">
      <dsp:nvSpPr>
        <dsp:cNvPr id="0" name=""/>
        <dsp:cNvSpPr/>
      </dsp:nvSpPr>
      <dsp:spPr>
        <a:xfrm>
          <a:off x="4163231" y="428"/>
          <a:ext cx="1851153" cy="5646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Simple instruction set compared to CISC processors</a:t>
          </a:r>
        </a:p>
      </dsp:txBody>
      <dsp:txXfrm>
        <a:off x="4163231" y="428"/>
        <a:ext cx="1851153" cy="564601"/>
      </dsp:txXfrm>
    </dsp:sp>
    <dsp:sp modelId="{05D5B036-FFAD-8945-8587-A32227A83F90}">
      <dsp:nvSpPr>
        <dsp:cNvPr id="0" name=""/>
        <dsp:cNvSpPr/>
      </dsp:nvSpPr>
      <dsp:spPr>
        <a:xfrm>
          <a:off x="4163231" y="796424"/>
          <a:ext cx="1851153" cy="5646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Faster execution and less power consumption</a:t>
          </a:r>
        </a:p>
      </dsp:txBody>
      <dsp:txXfrm>
        <a:off x="4163231" y="796424"/>
        <a:ext cx="1851153" cy="564601"/>
      </dsp:txXfrm>
    </dsp:sp>
    <dsp:sp modelId="{F37D1FC6-32FF-7843-B657-1601848CC4C5}">
      <dsp:nvSpPr>
        <dsp:cNvPr id="0" name=""/>
        <dsp:cNvSpPr/>
      </dsp:nvSpPr>
      <dsp:spPr>
        <a:xfrm>
          <a:off x="4163231" y="1592420"/>
          <a:ext cx="1851153" cy="5646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High performance, energy efficiency</a:t>
          </a:r>
        </a:p>
      </dsp:txBody>
      <dsp:txXfrm>
        <a:off x="4163231" y="1592420"/>
        <a:ext cx="1851153" cy="564601"/>
      </dsp:txXfrm>
    </dsp:sp>
    <dsp:sp modelId="{0B6E5091-8185-4443-B5E3-03B0A8DFAB55}">
      <dsp:nvSpPr>
        <dsp:cNvPr id="0" name=""/>
        <dsp:cNvSpPr/>
      </dsp:nvSpPr>
      <dsp:spPr>
        <a:xfrm>
          <a:off x="4163231" y="2388416"/>
          <a:ext cx="1851153" cy="5646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Appropriate for servers, supercomputers, embedded systems</a:t>
          </a:r>
        </a:p>
      </dsp:txBody>
      <dsp:txXfrm>
        <a:off x="4163231" y="2388416"/>
        <a:ext cx="1851153" cy="564601"/>
      </dsp:txXfrm>
    </dsp:sp>
    <dsp:sp modelId="{66DEECA3-5676-CD44-8EAF-8EA1DD77F2F4}">
      <dsp:nvSpPr>
        <dsp:cNvPr id="0" name=""/>
        <dsp:cNvSpPr/>
      </dsp:nvSpPr>
      <dsp:spPr>
        <a:xfrm>
          <a:off x="1941847" y="3980407"/>
          <a:ext cx="1851153" cy="5646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ARM</a:t>
          </a:r>
        </a:p>
      </dsp:txBody>
      <dsp:txXfrm>
        <a:off x="1941847" y="3980407"/>
        <a:ext cx="1851153" cy="564601"/>
      </dsp:txXfrm>
    </dsp:sp>
    <dsp:sp modelId="{2A4833B3-54E8-3448-811D-A1E190FA0A10}">
      <dsp:nvSpPr>
        <dsp:cNvPr id="0" name=""/>
        <dsp:cNvSpPr/>
      </dsp:nvSpPr>
      <dsp:spPr>
        <a:xfrm>
          <a:off x="4163231" y="3184412"/>
          <a:ext cx="1851153" cy="5646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Advanced RISC Machine </a:t>
          </a:r>
        </a:p>
      </dsp:txBody>
      <dsp:txXfrm>
        <a:off x="4163231" y="3184412"/>
        <a:ext cx="1851153" cy="564601"/>
      </dsp:txXfrm>
    </dsp:sp>
    <dsp:sp modelId="{907FBA4E-A78C-084A-9A0C-4C5B6A788FF4}">
      <dsp:nvSpPr>
        <dsp:cNvPr id="0" name=""/>
        <dsp:cNvSpPr/>
      </dsp:nvSpPr>
      <dsp:spPr>
        <a:xfrm>
          <a:off x="4163231" y="3980407"/>
          <a:ext cx="1851153" cy="5646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High performance and minimal power</a:t>
          </a:r>
        </a:p>
      </dsp:txBody>
      <dsp:txXfrm>
        <a:off x="4163231" y="3980407"/>
        <a:ext cx="1851153" cy="564601"/>
      </dsp:txXfrm>
    </dsp:sp>
    <dsp:sp modelId="{970352A5-4857-3246-B380-58074D56B62E}">
      <dsp:nvSpPr>
        <dsp:cNvPr id="0" name=""/>
        <dsp:cNvSpPr/>
      </dsp:nvSpPr>
      <dsp:spPr>
        <a:xfrm>
          <a:off x="6384615" y="3980407"/>
          <a:ext cx="1851153" cy="564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Used in smartphones, tablets, mobile, IoT</a:t>
          </a:r>
        </a:p>
      </dsp:txBody>
      <dsp:txXfrm>
        <a:off x="6384615" y="3980407"/>
        <a:ext cx="1851153" cy="564601"/>
      </dsp:txXfrm>
    </dsp:sp>
    <dsp:sp modelId="{FA6E6400-3BE8-2C46-8121-87FDC966639B}">
      <dsp:nvSpPr>
        <dsp:cNvPr id="0" name=""/>
        <dsp:cNvSpPr/>
      </dsp:nvSpPr>
      <dsp:spPr>
        <a:xfrm>
          <a:off x="4163231" y="4776403"/>
          <a:ext cx="1851153" cy="5646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Qualcomm, Samsung, Apple all design and produce processors based on Arm </a:t>
          </a:r>
        </a:p>
      </dsp:txBody>
      <dsp:txXfrm>
        <a:off x="4163231" y="4776403"/>
        <a:ext cx="1851153" cy="5646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583D32-129F-084F-8FBB-DF9EBD314E44}">
      <dsp:nvSpPr>
        <dsp:cNvPr id="0" name=""/>
        <dsp:cNvSpPr/>
      </dsp:nvSpPr>
      <dsp:spPr>
        <a:xfrm>
          <a:off x="2855040" y="0"/>
          <a:ext cx="4195918" cy="4195918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8B3E267-4B8F-6247-A4DD-39F1D37FD707}">
      <dsp:nvSpPr>
        <dsp:cNvPr id="0" name=""/>
        <dsp:cNvSpPr/>
      </dsp:nvSpPr>
      <dsp:spPr>
        <a:xfrm>
          <a:off x="3127775" y="272734"/>
          <a:ext cx="1678367" cy="167836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ARM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e.g., Ampere Altra</a:t>
          </a:r>
        </a:p>
      </dsp:txBody>
      <dsp:txXfrm>
        <a:off x="3209706" y="354665"/>
        <a:ext cx="1514505" cy="1514505"/>
      </dsp:txXfrm>
    </dsp:sp>
    <dsp:sp modelId="{2924B8D2-D1ED-4E49-890D-33FF3BFF5462}">
      <dsp:nvSpPr>
        <dsp:cNvPr id="0" name=""/>
        <dsp:cNvSpPr/>
      </dsp:nvSpPr>
      <dsp:spPr>
        <a:xfrm>
          <a:off x="5099856" y="272734"/>
          <a:ext cx="1678367" cy="167836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Intel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e.g., Intel Xeon</a:t>
          </a:r>
        </a:p>
      </dsp:txBody>
      <dsp:txXfrm>
        <a:off x="5181787" y="354665"/>
        <a:ext cx="1514505" cy="1514505"/>
      </dsp:txXfrm>
    </dsp:sp>
    <dsp:sp modelId="{B357F1E5-B6E8-874E-B48A-36405A2A7264}">
      <dsp:nvSpPr>
        <dsp:cNvPr id="0" name=""/>
        <dsp:cNvSpPr/>
      </dsp:nvSpPr>
      <dsp:spPr>
        <a:xfrm>
          <a:off x="3127775" y="2244816"/>
          <a:ext cx="1678367" cy="1678367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AMD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e.g., AMD EPYC</a:t>
          </a:r>
        </a:p>
      </dsp:txBody>
      <dsp:txXfrm>
        <a:off x="3209706" y="2326747"/>
        <a:ext cx="1514505" cy="1514505"/>
      </dsp:txXfrm>
    </dsp:sp>
    <dsp:sp modelId="{1196EBF6-54CE-774F-ABDC-A860805EC4F9}">
      <dsp:nvSpPr>
        <dsp:cNvPr id="0" name=""/>
        <dsp:cNvSpPr/>
      </dsp:nvSpPr>
      <dsp:spPr>
        <a:xfrm>
          <a:off x="5099856" y="2244816"/>
          <a:ext cx="1678367" cy="1678367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Intel AMX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New instruction set designed to accelerate ML and AI workloads</a:t>
          </a:r>
        </a:p>
      </dsp:txBody>
      <dsp:txXfrm>
        <a:off x="5181787" y="2326747"/>
        <a:ext cx="1514505" cy="151450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49A073-0C68-7A47-A3FE-BF2466985DE5}">
      <dsp:nvSpPr>
        <dsp:cNvPr id="0" name=""/>
        <dsp:cNvSpPr/>
      </dsp:nvSpPr>
      <dsp:spPr>
        <a:xfrm>
          <a:off x="2044217" y="92392"/>
          <a:ext cx="1654442" cy="107538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Memory mgmt </a:t>
          </a:r>
        </a:p>
      </dsp:txBody>
      <dsp:txXfrm>
        <a:off x="2096713" y="144888"/>
        <a:ext cx="1549450" cy="970395"/>
      </dsp:txXfrm>
    </dsp:sp>
    <dsp:sp modelId="{E0611287-E67E-2D4D-A8C2-90B25B6007A8}">
      <dsp:nvSpPr>
        <dsp:cNvPr id="0" name=""/>
        <dsp:cNvSpPr/>
      </dsp:nvSpPr>
      <dsp:spPr>
        <a:xfrm>
          <a:off x="722559" y="630086"/>
          <a:ext cx="4297758" cy="4297758"/>
        </a:xfrm>
        <a:custGeom>
          <a:avLst/>
          <a:gdLst/>
          <a:ahLst/>
          <a:cxnLst/>
          <a:rect l="0" t="0" r="0" b="0"/>
          <a:pathLst>
            <a:path>
              <a:moveTo>
                <a:pt x="2987470" y="170383"/>
              </a:moveTo>
              <a:arcTo wR="2148879" hR="2148879" stAng="17578188" swAng="1961895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94EE62-0EE8-8A47-ABC0-03DFF9E0A7DB}">
      <dsp:nvSpPr>
        <dsp:cNvPr id="0" name=""/>
        <dsp:cNvSpPr/>
      </dsp:nvSpPr>
      <dsp:spPr>
        <a:xfrm>
          <a:off x="4087923" y="1577231"/>
          <a:ext cx="1654442" cy="107538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Interrupt handling</a:t>
          </a:r>
        </a:p>
      </dsp:txBody>
      <dsp:txXfrm>
        <a:off x="4140419" y="1629727"/>
        <a:ext cx="1549450" cy="970395"/>
      </dsp:txXfrm>
    </dsp:sp>
    <dsp:sp modelId="{07AC217C-3D3C-C24C-86AE-82FD19F1C63F}">
      <dsp:nvSpPr>
        <dsp:cNvPr id="0" name=""/>
        <dsp:cNvSpPr/>
      </dsp:nvSpPr>
      <dsp:spPr>
        <a:xfrm>
          <a:off x="722559" y="630086"/>
          <a:ext cx="4297758" cy="4297758"/>
        </a:xfrm>
        <a:custGeom>
          <a:avLst/>
          <a:gdLst/>
          <a:ahLst/>
          <a:cxnLst/>
          <a:rect l="0" t="0" r="0" b="0"/>
          <a:pathLst>
            <a:path>
              <a:moveTo>
                <a:pt x="4294805" y="2036270"/>
              </a:moveTo>
              <a:arcTo wR="2148879" hR="2148879" stAng="21419768" swAng="2196577"/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FED68A-A31E-8C40-ABB5-860F37737449}">
      <dsp:nvSpPr>
        <dsp:cNvPr id="0" name=""/>
        <dsp:cNvSpPr/>
      </dsp:nvSpPr>
      <dsp:spPr>
        <a:xfrm>
          <a:off x="3307297" y="3979751"/>
          <a:ext cx="1654442" cy="107538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Talking with I/O devices</a:t>
          </a:r>
        </a:p>
      </dsp:txBody>
      <dsp:txXfrm>
        <a:off x="3359793" y="4032247"/>
        <a:ext cx="1549450" cy="970395"/>
      </dsp:txXfrm>
    </dsp:sp>
    <dsp:sp modelId="{1ED429FF-33B2-6A4B-A060-09DE010ADFFB}">
      <dsp:nvSpPr>
        <dsp:cNvPr id="0" name=""/>
        <dsp:cNvSpPr/>
      </dsp:nvSpPr>
      <dsp:spPr>
        <a:xfrm>
          <a:off x="722559" y="630086"/>
          <a:ext cx="4297758" cy="4297758"/>
        </a:xfrm>
        <a:custGeom>
          <a:avLst/>
          <a:gdLst/>
          <a:ahLst/>
          <a:cxnLst/>
          <a:rect l="0" t="0" r="0" b="0"/>
          <a:pathLst>
            <a:path>
              <a:moveTo>
                <a:pt x="2576197" y="4254842"/>
              </a:moveTo>
              <a:arcTo wR="2148879" hR="2148879" stAng="4711794" swAng="1376412"/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AB2824-3F17-6A42-8868-ADB329097B14}">
      <dsp:nvSpPr>
        <dsp:cNvPr id="0" name=""/>
        <dsp:cNvSpPr/>
      </dsp:nvSpPr>
      <dsp:spPr>
        <a:xfrm>
          <a:off x="781138" y="3979751"/>
          <a:ext cx="1654442" cy="107538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Managing files</a:t>
          </a:r>
        </a:p>
      </dsp:txBody>
      <dsp:txXfrm>
        <a:off x="833634" y="4032247"/>
        <a:ext cx="1549450" cy="970395"/>
      </dsp:txXfrm>
    </dsp:sp>
    <dsp:sp modelId="{CAD12B96-DE5A-6344-9F7D-784A0172AE2F}">
      <dsp:nvSpPr>
        <dsp:cNvPr id="0" name=""/>
        <dsp:cNvSpPr/>
      </dsp:nvSpPr>
      <dsp:spPr>
        <a:xfrm>
          <a:off x="722559" y="630086"/>
          <a:ext cx="4297758" cy="4297758"/>
        </a:xfrm>
        <a:custGeom>
          <a:avLst/>
          <a:gdLst/>
          <a:ahLst/>
          <a:cxnLst/>
          <a:rect l="0" t="0" r="0" b="0"/>
          <a:pathLst>
            <a:path>
              <a:moveTo>
                <a:pt x="359151" y="3338230"/>
              </a:moveTo>
              <a:arcTo wR="2148879" hR="2148879" stAng="8783655" swAng="2196577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02BFC4-C54B-4F4C-B71A-0B85F7B9BC01}">
      <dsp:nvSpPr>
        <dsp:cNvPr id="0" name=""/>
        <dsp:cNvSpPr/>
      </dsp:nvSpPr>
      <dsp:spPr>
        <a:xfrm>
          <a:off x="512" y="1577231"/>
          <a:ext cx="1654442" cy="1075387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Network stack mgmt</a:t>
          </a:r>
        </a:p>
      </dsp:txBody>
      <dsp:txXfrm>
        <a:off x="53008" y="1629727"/>
        <a:ext cx="1549450" cy="970395"/>
      </dsp:txXfrm>
    </dsp:sp>
    <dsp:sp modelId="{134E436F-9A84-4649-A28C-2367F7CA6F44}">
      <dsp:nvSpPr>
        <dsp:cNvPr id="0" name=""/>
        <dsp:cNvSpPr/>
      </dsp:nvSpPr>
      <dsp:spPr>
        <a:xfrm>
          <a:off x="722559" y="630086"/>
          <a:ext cx="4297758" cy="4297758"/>
        </a:xfrm>
        <a:custGeom>
          <a:avLst/>
          <a:gdLst/>
          <a:ahLst/>
          <a:cxnLst/>
          <a:rect l="0" t="0" r="0" b="0"/>
          <a:pathLst>
            <a:path>
              <a:moveTo>
                <a:pt x="374369" y="936939"/>
              </a:moveTo>
              <a:arcTo wR="2148879" hR="2148879" stAng="12859917" swAng="1961895"/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88C9F6-4A01-3E43-9554-1E23674FA199}">
      <dsp:nvSpPr>
        <dsp:cNvPr id="0" name=""/>
        <dsp:cNvSpPr/>
      </dsp:nvSpPr>
      <dsp:spPr>
        <a:xfrm>
          <a:off x="3095" y="19371"/>
          <a:ext cx="3018234" cy="8265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Broad support</a:t>
          </a:r>
        </a:p>
      </dsp:txBody>
      <dsp:txXfrm>
        <a:off x="3095" y="19371"/>
        <a:ext cx="3018234" cy="826595"/>
      </dsp:txXfrm>
    </dsp:sp>
    <dsp:sp modelId="{1D34A5C9-94B5-A041-8466-8EF8297DF43D}">
      <dsp:nvSpPr>
        <dsp:cNvPr id="0" name=""/>
        <dsp:cNvSpPr/>
      </dsp:nvSpPr>
      <dsp:spPr>
        <a:xfrm>
          <a:off x="3095" y="845967"/>
          <a:ext cx="3018234" cy="26763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Wide variety of software available 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Customizable &amp; flexible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Compatible with modern DevOps practices</a:t>
          </a:r>
        </a:p>
      </dsp:txBody>
      <dsp:txXfrm>
        <a:off x="3095" y="845967"/>
        <a:ext cx="3018234" cy="2676375"/>
      </dsp:txXfrm>
    </dsp:sp>
    <dsp:sp modelId="{5AE4B000-F27D-1C4E-97E2-CB6C98C8C5E7}">
      <dsp:nvSpPr>
        <dsp:cNvPr id="0" name=""/>
        <dsp:cNvSpPr/>
      </dsp:nvSpPr>
      <dsp:spPr>
        <a:xfrm>
          <a:off x="3443882" y="19371"/>
          <a:ext cx="3018234" cy="8265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Open Source</a:t>
          </a:r>
        </a:p>
      </dsp:txBody>
      <dsp:txXfrm>
        <a:off x="3443882" y="19371"/>
        <a:ext cx="3018234" cy="826595"/>
      </dsp:txXfrm>
    </dsp:sp>
    <dsp:sp modelId="{1023E7E4-7991-8946-9F3E-E4587BE0918B}">
      <dsp:nvSpPr>
        <dsp:cNvPr id="0" name=""/>
        <dsp:cNvSpPr/>
      </dsp:nvSpPr>
      <dsp:spPr>
        <a:xfrm>
          <a:off x="3443882" y="845967"/>
          <a:ext cx="3018234" cy="26763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Free to use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Modifiable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Avoid vendor lock-in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500" kern="1200" dirty="0"/>
        </a:p>
      </dsp:txBody>
      <dsp:txXfrm>
        <a:off x="3443882" y="845967"/>
        <a:ext cx="3018234" cy="2676375"/>
      </dsp:txXfrm>
    </dsp:sp>
    <dsp:sp modelId="{D6087566-EA11-2244-B66C-741A9C25A899}">
      <dsp:nvSpPr>
        <dsp:cNvPr id="0" name=""/>
        <dsp:cNvSpPr/>
      </dsp:nvSpPr>
      <dsp:spPr>
        <a:xfrm>
          <a:off x="6884669" y="19371"/>
          <a:ext cx="3018234" cy="8265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Overall ubiquity in server computing</a:t>
          </a:r>
        </a:p>
      </dsp:txBody>
      <dsp:txXfrm>
        <a:off x="6884669" y="19371"/>
        <a:ext cx="3018234" cy="826595"/>
      </dsp:txXfrm>
    </dsp:sp>
    <dsp:sp modelId="{918065A2-0F86-C14C-B76B-B962D99B23D4}">
      <dsp:nvSpPr>
        <dsp:cNvPr id="0" name=""/>
        <dsp:cNvSpPr/>
      </dsp:nvSpPr>
      <dsp:spPr>
        <a:xfrm>
          <a:off x="6884669" y="845967"/>
          <a:ext cx="3018234" cy="26763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Customize and configure any task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Enhanced security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High stability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Long-term support</a:t>
          </a:r>
        </a:p>
      </dsp:txBody>
      <dsp:txXfrm>
        <a:off x="6884669" y="845967"/>
        <a:ext cx="3018234" cy="26763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g>
</file>

<file path=ppt/media/image19.jpeg>
</file>

<file path=ppt/media/image2.png>
</file>

<file path=ppt/media/image20.gif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C254BF-F3AC-DA48-AB14-7B9B2A75B1BA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86A68E-6013-D54D-9355-6AD134C4F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688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6A68E-6013-D54D-9355-6AD134C4FD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742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6A68E-6013-D54D-9355-6AD134C4FD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59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6A68E-6013-D54D-9355-6AD134C4FD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6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6A68E-6013-D54D-9355-6AD134C4FD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086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6A68E-6013-D54D-9355-6AD134C4FD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3617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Linux uses a scheduler called Completely Fair Scheduler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6A68E-6013-D54D-9355-6AD134C4FD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1985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6A68E-6013-D54D-9355-6AD134C4FD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03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06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31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385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217851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6751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847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473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0868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140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89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296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0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61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525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37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42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1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EBE25-CC0B-7848-AEA0-E29CC055C708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66F93-887F-654B-9481-24F655A37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3099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6" r:id="rId1"/>
    <p:sldLayoutId id="2147483967" r:id="rId2"/>
    <p:sldLayoutId id="2147483968" r:id="rId3"/>
    <p:sldLayoutId id="2147483969" r:id="rId4"/>
    <p:sldLayoutId id="2147483970" r:id="rId5"/>
    <p:sldLayoutId id="2147483971" r:id="rId6"/>
    <p:sldLayoutId id="2147483972" r:id="rId7"/>
    <p:sldLayoutId id="2147483973" r:id="rId8"/>
    <p:sldLayoutId id="2147483974" r:id="rId9"/>
    <p:sldLayoutId id="2147483975" r:id="rId10"/>
    <p:sldLayoutId id="2147483976" r:id="rId11"/>
    <p:sldLayoutId id="2147483977" r:id="rId12"/>
    <p:sldLayoutId id="2147483978" r:id="rId13"/>
    <p:sldLayoutId id="2147483979" r:id="rId14"/>
    <p:sldLayoutId id="2147483980" r:id="rId15"/>
    <p:sldLayoutId id="2147483981" r:id="rId16"/>
    <p:sldLayoutId id="214748398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svgsilh.com/image/1293809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9.jpeg"/><Relationship Id="rId12" Type="http://schemas.openxmlformats.org/officeDocument/2006/relationships/image" Target="../media/image14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13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12.jpe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C2014-0-01307-X" TargetMode="External"/><Relationship Id="rId2" Type="http://schemas.openxmlformats.org/officeDocument/2006/relationships/hyperlink" Target="https://cpu.land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igitalocean.com/community/conceptual-articles/how-to-choose-a-linux-distribution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pexels.com/photo/central-processing-unit-51165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ram-png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eativecommons.org/licenses/by-nc/3.0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06C25-D25D-D204-1D9E-1C3359AE4C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8000" dirty="0"/>
              <a:t>MIS547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28F300-A163-E3D5-3B57-CF186327D2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chemeClr val="accent2"/>
                </a:solidFill>
              </a:rPr>
              <a:t>Cloud Computing</a:t>
            </a:r>
          </a:p>
        </p:txBody>
      </p:sp>
    </p:spTree>
    <p:extLst>
      <p:ext uri="{BB962C8B-B14F-4D97-AF65-F5344CB8AC3E}">
        <p14:creationId xmlns:p14="http://schemas.microsoft.com/office/powerpoint/2010/main" val="2887746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F358C-8FF1-24D8-D627-664DCA233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en-US" dirty="0"/>
              <a:t>Random Access Memory (RAM)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86D9FA4-5AD1-8FB5-6B45-F3DE1206C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41410" y="2801460"/>
            <a:ext cx="4878389" cy="243776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52D71-A4E4-EAC9-C852-BE754C4C57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5"/>
            <a:ext cx="5425068" cy="3816777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10000"/>
              </a:lnSpc>
            </a:pPr>
            <a:r>
              <a:rPr lang="en-US" sz="1900" dirty="0"/>
              <a:t>The </a:t>
            </a:r>
            <a:r>
              <a:rPr lang="en-US" sz="1900" dirty="0">
                <a:solidFill>
                  <a:schemeClr val="accent2"/>
                </a:solidFill>
              </a:rPr>
              <a:t>instruction pointer </a:t>
            </a:r>
            <a:r>
              <a:rPr lang="en-US" sz="1900" dirty="0"/>
              <a:t>keeps moving forward, executing machine code in the order in which it has been stored in memory.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900" dirty="0"/>
              <a:t>Instructions can tell the pointer to jump somewhere else instead depending on a certain condition. </a:t>
            </a:r>
          </a:p>
          <a:p>
            <a:pPr lvl="1">
              <a:lnSpc>
                <a:spcPct val="110000"/>
              </a:lnSpc>
            </a:pPr>
            <a:r>
              <a:rPr lang="en-US" sz="1900" dirty="0"/>
              <a:t>This makes reusable code and conditional logic possible</a:t>
            </a:r>
          </a:p>
        </p:txBody>
      </p:sp>
    </p:spTree>
    <p:extLst>
      <p:ext uri="{BB962C8B-B14F-4D97-AF65-F5344CB8AC3E}">
        <p14:creationId xmlns:p14="http://schemas.microsoft.com/office/powerpoint/2010/main" val="3444628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52EC0-D198-854F-26EF-30D14A15E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18F43-823A-169B-7260-474AF4E13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instruction pointer is stored in a </a:t>
            </a:r>
            <a:r>
              <a:rPr lang="en-US" b="1" dirty="0">
                <a:solidFill>
                  <a:schemeClr val="accent2"/>
                </a:solidFill>
              </a:rPr>
              <a:t>register</a:t>
            </a:r>
            <a:r>
              <a:rPr lang="en-US" dirty="0"/>
              <a:t>. </a:t>
            </a:r>
          </a:p>
          <a:p>
            <a:pPr marL="285750" indent="-285750"/>
            <a:r>
              <a:rPr lang="en-US" dirty="0">
                <a:solidFill>
                  <a:schemeClr val="accent2"/>
                </a:solidFill>
              </a:rPr>
              <a:t>Registers</a:t>
            </a:r>
            <a:r>
              <a:rPr lang="en-US" dirty="0"/>
              <a:t>: small storage buckets that are extremely fast for the CPU to read and write to.</a:t>
            </a:r>
          </a:p>
          <a:p>
            <a:pPr marL="285750" indent="-285750"/>
            <a:r>
              <a:rPr lang="en-US" dirty="0"/>
              <a:t>Each CPU </a:t>
            </a:r>
            <a:r>
              <a:rPr lang="en-US" dirty="0">
                <a:solidFill>
                  <a:schemeClr val="accent4"/>
                </a:solidFill>
              </a:rPr>
              <a:t>architecture</a:t>
            </a:r>
            <a:r>
              <a:rPr lang="en-US" dirty="0"/>
              <a:t> has a fixed set of registers, used for everything </a:t>
            </a:r>
          </a:p>
          <a:p>
            <a:pPr lvl="1"/>
            <a:r>
              <a:rPr lang="en-US" dirty="0"/>
              <a:t>Store temporary values during computation</a:t>
            </a:r>
          </a:p>
          <a:p>
            <a:pPr lvl="1"/>
            <a:r>
              <a:rPr lang="en-US" dirty="0"/>
              <a:t>Configuring the processor</a:t>
            </a:r>
          </a:p>
        </p:txBody>
      </p:sp>
    </p:spTree>
    <p:extLst>
      <p:ext uri="{BB962C8B-B14F-4D97-AF65-F5344CB8AC3E}">
        <p14:creationId xmlns:p14="http://schemas.microsoft.com/office/powerpoint/2010/main" val="101714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4E710-CD66-A11F-CD94-65C3FE17A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Architectures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3D7DB87-9F26-6961-3314-2496510834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3770882"/>
              </p:ext>
            </p:extLst>
          </p:nvPr>
        </p:nvGraphicFramePr>
        <p:xfrm>
          <a:off x="1141412" y="2249487"/>
          <a:ext cx="10400100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A comparison of a chip&#10;&#10;Description automatically generated">
            <a:extLst>
              <a:ext uri="{FF2B5EF4-FFF2-40B4-BE49-F238E27FC236}">
                <a16:creationId xmlns:a16="http://schemas.microsoft.com/office/drawing/2014/main" id="{8D49C68D-E6B7-1826-8CE9-A0B8BA8CDFD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52979"/>
          <a:stretch/>
        </p:blipFill>
        <p:spPr>
          <a:xfrm>
            <a:off x="8559336" y="2541084"/>
            <a:ext cx="997260" cy="952500"/>
          </a:xfrm>
          <a:prstGeom prst="rect">
            <a:avLst/>
          </a:prstGeom>
        </p:spPr>
      </p:pic>
      <p:pic>
        <p:nvPicPr>
          <p:cNvPr id="9" name="Picture 8" descr="A comparison of a chip&#10;&#10;Description automatically generated">
            <a:extLst>
              <a:ext uri="{FF2B5EF4-FFF2-40B4-BE49-F238E27FC236}">
                <a16:creationId xmlns:a16="http://schemas.microsoft.com/office/drawing/2014/main" id="{8321EA93-4326-8CE5-EC63-00D6044C165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60340"/>
          <a:stretch/>
        </p:blipFill>
        <p:spPr>
          <a:xfrm>
            <a:off x="3445727" y="2527610"/>
            <a:ext cx="841143" cy="952500"/>
          </a:xfrm>
          <a:prstGeom prst="rect">
            <a:avLst/>
          </a:prstGeom>
        </p:spPr>
      </p:pic>
      <p:pic>
        <p:nvPicPr>
          <p:cNvPr id="43" name="Picture 42" descr="A blue logo with a white background&#10;&#10;Description automatically generated">
            <a:extLst>
              <a:ext uri="{FF2B5EF4-FFF2-40B4-BE49-F238E27FC236}">
                <a16:creationId xmlns:a16="http://schemas.microsoft.com/office/drawing/2014/main" id="{52CBEC8A-7975-295E-CADD-D653282AC6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1037" y="3657599"/>
            <a:ext cx="1149923" cy="758283"/>
          </a:xfrm>
          <a:prstGeom prst="rect">
            <a:avLst/>
          </a:prstGeom>
        </p:spPr>
      </p:pic>
      <p:pic>
        <p:nvPicPr>
          <p:cNvPr id="45" name="Picture 44" descr="A white logo with a purple and blue background&#10;&#10;Description automatically generated">
            <a:extLst>
              <a:ext uri="{FF2B5EF4-FFF2-40B4-BE49-F238E27FC236}">
                <a16:creationId xmlns:a16="http://schemas.microsoft.com/office/drawing/2014/main" id="{93CC6207-BE0B-1F95-D1E9-F8318B2C215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35934" y="3657599"/>
            <a:ext cx="1473264" cy="769899"/>
          </a:xfrm>
          <a:prstGeom prst="rect">
            <a:avLst/>
          </a:prstGeom>
        </p:spPr>
      </p:pic>
      <p:pic>
        <p:nvPicPr>
          <p:cNvPr id="47" name="Picture 46" descr="A screen shot of a blue and white screen&#10;&#10;Description automatically generated">
            <a:extLst>
              <a:ext uri="{FF2B5EF4-FFF2-40B4-BE49-F238E27FC236}">
                <a16:creationId xmlns:a16="http://schemas.microsoft.com/office/drawing/2014/main" id="{3D26680C-E9C3-8442-6C22-83796D236C42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20947" t="36777" r="52450" b="24415"/>
          <a:stretch/>
        </p:blipFill>
        <p:spPr>
          <a:xfrm>
            <a:off x="2870960" y="4568281"/>
            <a:ext cx="914401" cy="895816"/>
          </a:xfrm>
          <a:prstGeom prst="rect">
            <a:avLst/>
          </a:prstGeom>
        </p:spPr>
      </p:pic>
      <p:pic>
        <p:nvPicPr>
          <p:cNvPr id="48" name="Picture 47" descr="A screen shot of a blue and white screen&#10;&#10;Description automatically generated">
            <a:extLst>
              <a:ext uri="{FF2B5EF4-FFF2-40B4-BE49-F238E27FC236}">
                <a16:creationId xmlns:a16="http://schemas.microsoft.com/office/drawing/2014/main" id="{AE6F02A1-106E-36F1-51A6-C3C9D4BDF0CE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50126" t="34700" r="19109" b="21450"/>
          <a:stretch/>
        </p:blipFill>
        <p:spPr>
          <a:xfrm>
            <a:off x="911032" y="4545516"/>
            <a:ext cx="959716" cy="918581"/>
          </a:xfrm>
          <a:prstGeom prst="rect">
            <a:avLst/>
          </a:prstGeom>
        </p:spPr>
      </p:pic>
      <p:pic>
        <p:nvPicPr>
          <p:cNvPr id="49" name="Picture 48" descr="A screen shot of a blue and white screen&#10;&#10;Description automatically generated">
            <a:extLst>
              <a:ext uri="{FF2B5EF4-FFF2-40B4-BE49-F238E27FC236}">
                <a16:creationId xmlns:a16="http://schemas.microsoft.com/office/drawing/2014/main" id="{1D96AEFC-A0DB-BCF8-E3DA-75F95FCC5166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20947" t="36777" r="52450" b="24415"/>
          <a:stretch/>
        </p:blipFill>
        <p:spPr>
          <a:xfrm>
            <a:off x="4818707" y="4568281"/>
            <a:ext cx="914401" cy="895816"/>
          </a:xfrm>
          <a:prstGeom prst="rect">
            <a:avLst/>
          </a:prstGeom>
        </p:spPr>
      </p:pic>
      <p:pic>
        <p:nvPicPr>
          <p:cNvPr id="50" name="Picture 49" descr="A screen shot of a blue and white screen&#10;&#10;Description automatically generated">
            <a:extLst>
              <a:ext uri="{FF2B5EF4-FFF2-40B4-BE49-F238E27FC236}">
                <a16:creationId xmlns:a16="http://schemas.microsoft.com/office/drawing/2014/main" id="{06199A7B-6FAD-B57D-47B2-E0622E3FBEA9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20947" t="36777" r="52450" b="24415"/>
          <a:stretch/>
        </p:blipFill>
        <p:spPr>
          <a:xfrm>
            <a:off x="6766454" y="4568281"/>
            <a:ext cx="914401" cy="895816"/>
          </a:xfrm>
          <a:prstGeom prst="rect">
            <a:avLst/>
          </a:prstGeom>
        </p:spPr>
      </p:pic>
      <p:pic>
        <p:nvPicPr>
          <p:cNvPr id="52" name="Picture 51" descr="A blue and yellow logo&#10;&#10;Description automatically generated">
            <a:extLst>
              <a:ext uri="{FF2B5EF4-FFF2-40B4-BE49-F238E27FC236}">
                <a16:creationId xmlns:a16="http://schemas.microsoft.com/office/drawing/2014/main" id="{F9D9C646-F4C1-678F-3DD5-D2436E31654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56596" y="3624695"/>
            <a:ext cx="947411" cy="947411"/>
          </a:xfrm>
          <a:prstGeom prst="rect">
            <a:avLst/>
          </a:prstGeom>
        </p:spPr>
      </p:pic>
      <p:pic>
        <p:nvPicPr>
          <p:cNvPr id="54" name="Picture 53" descr="A close-up of a card&#10;&#10;Description automatically generated">
            <a:extLst>
              <a:ext uri="{FF2B5EF4-FFF2-40B4-BE49-F238E27FC236}">
                <a16:creationId xmlns:a16="http://schemas.microsoft.com/office/drawing/2014/main" id="{46365C1F-E522-73F8-8651-FEF5D9DF1EC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03133" y="4545516"/>
            <a:ext cx="841144" cy="1127306"/>
          </a:xfrm>
          <a:prstGeom prst="rect">
            <a:avLst/>
          </a:prstGeom>
        </p:spPr>
      </p:pic>
      <p:pic>
        <p:nvPicPr>
          <p:cNvPr id="56" name="Picture 55" descr="A close-up of a logo&#10;&#10;Description automatically generated">
            <a:extLst>
              <a:ext uri="{FF2B5EF4-FFF2-40B4-BE49-F238E27FC236}">
                <a16:creationId xmlns:a16="http://schemas.microsoft.com/office/drawing/2014/main" id="{36E7F69F-249E-F4D5-D0F6-CCA868550B4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870053" y="3624695"/>
            <a:ext cx="895817" cy="89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029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A2F68-1025-0467-0908-7A08D336E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Architectures: CISC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1783C93-31AF-D607-E3AC-8BA587EA3A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4480839"/>
              </p:ext>
            </p:extLst>
          </p:nvPr>
        </p:nvGraphicFramePr>
        <p:xfrm>
          <a:off x="851075" y="1460811"/>
          <a:ext cx="10489850" cy="5151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1530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A534F-A71F-B860-DA4F-2DA9EDFE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417796"/>
            <a:ext cx="9905998" cy="1478570"/>
          </a:xfrm>
        </p:spPr>
        <p:txBody>
          <a:bodyPr/>
          <a:lstStyle/>
          <a:p>
            <a:r>
              <a:rPr lang="en-US" dirty="0"/>
              <a:t>CPU Architectures: RISC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CB0C707-9C25-A26C-5844-DFEFB69FEC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1593235"/>
              </p:ext>
            </p:extLst>
          </p:nvPr>
        </p:nvGraphicFramePr>
        <p:xfrm>
          <a:off x="869796" y="1371600"/>
          <a:ext cx="10177616" cy="5341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2755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7C4F-C6A5-5E6E-C0CB-FD2774C45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447752"/>
            <a:ext cx="9905998" cy="1478570"/>
          </a:xfrm>
        </p:spPr>
        <p:txBody>
          <a:bodyPr/>
          <a:lstStyle/>
          <a:p>
            <a:r>
              <a:rPr lang="en-US" dirty="0"/>
              <a:t>CPU Architectures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EBA908E-647A-C5D8-ABB1-FCAFF7A5F2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5630004"/>
              </p:ext>
            </p:extLst>
          </p:nvPr>
        </p:nvGraphicFramePr>
        <p:xfrm>
          <a:off x="1141412" y="2249487"/>
          <a:ext cx="9905999" cy="4195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2EC7621-4BCB-3C83-DC7F-08B527807F06}"/>
              </a:ext>
            </a:extLst>
          </p:cNvPr>
          <p:cNvSpPr txBox="1"/>
          <p:nvPr/>
        </p:nvSpPr>
        <p:spPr>
          <a:xfrm>
            <a:off x="1037063" y="1745283"/>
            <a:ext cx="1029257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When selecting a VM in the cloud, you’ll have the option of CPU platform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8112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59EED-0879-C048-7D2E-F1CFE9925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accent2"/>
                </a:solidFill>
              </a:rPr>
              <a:t>What IS an Operating System?</a:t>
            </a:r>
          </a:p>
        </p:txBody>
      </p:sp>
    </p:spTree>
    <p:extLst>
      <p:ext uri="{BB962C8B-B14F-4D97-AF65-F5344CB8AC3E}">
        <p14:creationId xmlns:p14="http://schemas.microsoft.com/office/powerpoint/2010/main" val="3967631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24D14-8C6C-40EE-505B-7EE2FC6F2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Operating System?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041F2-31E9-A3F4-FEC5-1FE718DCF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119" y="2383302"/>
            <a:ext cx="6274149" cy="3541714"/>
          </a:xfrm>
        </p:spPr>
        <p:txBody>
          <a:bodyPr>
            <a:normAutofit/>
          </a:bodyPr>
          <a:lstStyle/>
          <a:p>
            <a:r>
              <a:rPr lang="en-US" dirty="0"/>
              <a:t>A collection of software that runs on your computer and runs all the “basic” stuff.</a:t>
            </a:r>
          </a:p>
          <a:p>
            <a:r>
              <a:rPr lang="en-US" dirty="0"/>
              <a:t>Abstracts away the different hardware components through an Application Programming Interface (API)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785AB4A-6350-7DDD-2133-4E18412667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2451747"/>
              </p:ext>
            </p:extLst>
          </p:nvPr>
        </p:nvGraphicFramePr>
        <p:xfrm>
          <a:off x="6289287" y="1248937"/>
          <a:ext cx="5742878" cy="5218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230537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A706E-B417-1A99-2277-7F1CA716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Process?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F58CA-C779-40F8-6BCB-E80A7870F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12" y="1708991"/>
            <a:ext cx="5840374" cy="4814472"/>
          </a:xfrm>
        </p:spPr>
        <p:txBody>
          <a:bodyPr>
            <a:normAutofit/>
          </a:bodyPr>
          <a:lstStyle/>
          <a:p>
            <a:r>
              <a:rPr lang="en-US" sz="2800" dirty="0"/>
              <a:t>A computer program is a passive collection of instructions typically stored in a file on disk. </a:t>
            </a:r>
          </a:p>
          <a:p>
            <a:r>
              <a:rPr lang="en-US" sz="2800" dirty="0"/>
              <a:t>A </a:t>
            </a:r>
            <a:r>
              <a:rPr lang="en-US" sz="2800" dirty="0">
                <a:solidFill>
                  <a:schemeClr val="accent2"/>
                </a:solidFill>
              </a:rPr>
              <a:t>process</a:t>
            </a:r>
            <a:r>
              <a:rPr lang="en-US" sz="2800" dirty="0"/>
              <a:t> is the execution of those instructions after being loaded from the disk into memory. </a:t>
            </a:r>
          </a:p>
          <a:p>
            <a:r>
              <a:rPr lang="en-US" sz="2800" dirty="0"/>
              <a:t> Several processes may be associated with the same program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14EEADA-1A92-8089-8EA4-10BF62B8F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286" y="1708991"/>
            <a:ext cx="5565899" cy="405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885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F44FF-D01B-F5EE-352F-D4C6B93A1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en-US" dirty="0"/>
              <a:t>Multitasking</a:t>
            </a:r>
          </a:p>
        </p:txBody>
      </p:sp>
      <p:pic>
        <p:nvPicPr>
          <p:cNvPr id="1026" name="Picture 2" descr="Differences Between Multithreading and Multitasking for Programmers - NI">
            <a:extLst>
              <a:ext uri="{FF2B5EF4-FFF2-40B4-BE49-F238E27FC236}">
                <a16:creationId xmlns:a16="http://schemas.microsoft.com/office/drawing/2014/main" id="{02BE3D78-1C51-EFE8-A2DF-73726F9FB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0074" y="2341756"/>
            <a:ext cx="5842126" cy="2862641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FFD1C-66E5-8060-21AD-254BF55AF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/>
              <a:t>Multitasking is a method to allow multiple processes to share processors and other system resources. </a:t>
            </a:r>
          </a:p>
          <a:p>
            <a:pPr>
              <a:lnSpc>
                <a:spcPct val="110000"/>
              </a:lnSpc>
            </a:pPr>
            <a:r>
              <a:rPr lang="en-US" sz="2000"/>
              <a:t>Each CPU (core) executes a single process at a time. </a:t>
            </a:r>
          </a:p>
          <a:p>
            <a:pPr>
              <a:lnSpc>
                <a:spcPct val="110000"/>
              </a:lnSpc>
            </a:pPr>
            <a:r>
              <a:rPr lang="en-US" sz="2000"/>
              <a:t>Multitasking allows each processor to switch between tasks that are being executed without having to wait for each task to finish (preemption).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8B0E19-CAB5-5E24-992F-70642973D966}"/>
              </a:ext>
            </a:extLst>
          </p:cNvPr>
          <p:cNvSpPr txBox="1"/>
          <p:nvPr/>
        </p:nvSpPr>
        <p:spPr>
          <a:xfrm>
            <a:off x="635620" y="5542156"/>
            <a:ext cx="5163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NI Multicore Programming Fundamentals</a:t>
            </a:r>
          </a:p>
        </p:txBody>
      </p:sp>
    </p:spTree>
    <p:extLst>
      <p:ext uri="{BB962C8B-B14F-4D97-AF65-F5344CB8AC3E}">
        <p14:creationId xmlns:p14="http://schemas.microsoft.com/office/powerpoint/2010/main" val="3305160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2BD4D-EBD1-8B89-0F60-2575304F3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2604" y="2880043"/>
            <a:ext cx="9399269" cy="109791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>
                <a:solidFill>
                  <a:schemeClr val="accent2"/>
                </a:solidFill>
              </a:rPr>
              <a:t>Lecture 2: WHAT IS COMPUTING</a:t>
            </a:r>
          </a:p>
        </p:txBody>
      </p:sp>
    </p:spTree>
    <p:extLst>
      <p:ext uri="{BB962C8B-B14F-4D97-AF65-F5344CB8AC3E}">
        <p14:creationId xmlns:p14="http://schemas.microsoft.com/office/powerpoint/2010/main" val="304471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C98CD-EEE4-D096-DF29-788A26669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Multitasking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96BE1-E25B-EF52-5BEA-A7B1AB22D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Depending on the OS implementation, switches could be performed…</a:t>
            </a:r>
          </a:p>
          <a:p>
            <a:pPr lvl="1"/>
            <a:r>
              <a:rPr lang="en-US" dirty="0"/>
              <a:t>…when tasks initiate and wait for completion of input/output operations </a:t>
            </a:r>
          </a:p>
          <a:p>
            <a:pPr lvl="1"/>
            <a:r>
              <a:rPr lang="en-US" dirty="0"/>
              <a:t>…when a task voluntarily yields the CPU </a:t>
            </a:r>
          </a:p>
          <a:p>
            <a:pPr lvl="1"/>
            <a:r>
              <a:rPr lang="en-US" dirty="0"/>
              <a:t>…on hardware interrupts</a:t>
            </a:r>
          </a:p>
          <a:p>
            <a:pPr lvl="1"/>
            <a:r>
              <a:rPr lang="en-US" dirty="0"/>
              <a:t>…when the OS scheduler decides that a process has expired its fair share of CPU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142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0FEF6-D34B-8A97-C5F7-018B21359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934E7-FDFE-E97E-B7AB-BE28F3A7A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 common form of multitasking is provided by CPU's </a:t>
            </a:r>
            <a:r>
              <a:rPr lang="en-US" dirty="0">
                <a:solidFill>
                  <a:schemeClr val="accent2"/>
                </a:solidFill>
              </a:rPr>
              <a:t>time-sharing</a:t>
            </a:r>
            <a:r>
              <a:rPr lang="en-US" dirty="0"/>
              <a:t> that is a method for interleaving the execution of users' processes and threads, and even of independent kernel tasks</a:t>
            </a:r>
          </a:p>
          <a:p>
            <a:r>
              <a:rPr lang="en-US" dirty="0"/>
              <a:t>Interactive processes are given higher priority with respect to CPU bound processes </a:t>
            </a:r>
          </a:p>
          <a:p>
            <a:r>
              <a:rPr lang="en-US" dirty="0"/>
              <a:t>Users are immediately assigned computing resources when pressing a key or moving a mouse.</a:t>
            </a:r>
          </a:p>
          <a:p>
            <a:r>
              <a:rPr lang="en-US" dirty="0"/>
              <a:t>In time-sharing systems, context switches are performed rapidly, which makes it seem like multiple processes are being executed simultaneously on the same processor. </a:t>
            </a:r>
          </a:p>
          <a:p>
            <a:r>
              <a:rPr lang="en-US" dirty="0"/>
              <a:t>This seemingly-simultaneous execution of multiple processes is called </a:t>
            </a:r>
            <a:r>
              <a:rPr lang="en-US" dirty="0">
                <a:solidFill>
                  <a:schemeClr val="accent2"/>
                </a:solidFill>
              </a:rPr>
              <a:t>concurrency.</a:t>
            </a:r>
          </a:p>
        </p:txBody>
      </p:sp>
    </p:spTree>
    <p:extLst>
      <p:ext uri="{BB962C8B-B14F-4D97-AF65-F5344CB8AC3E}">
        <p14:creationId xmlns:p14="http://schemas.microsoft.com/office/powerpoint/2010/main" val="1055597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03F6-6D6D-329D-69D5-486161AEC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Multitasking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75A23-EC99-F6C8-A04B-7F858D51C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OS keeps processes separate and allocates the resources they need, so that they are less likely to interfere with each other and cause system failures (e.g., deadlock or thrashing). </a:t>
            </a:r>
          </a:p>
          <a:p>
            <a:r>
              <a:rPr lang="en-US" dirty="0"/>
              <a:t>The OS may also provide mechanisms for inter-process communication to enable processes to interact in safe and predictable ways.</a:t>
            </a:r>
          </a:p>
        </p:txBody>
      </p:sp>
    </p:spTree>
    <p:extLst>
      <p:ext uri="{BB962C8B-B14F-4D97-AF65-F5344CB8AC3E}">
        <p14:creationId xmlns:p14="http://schemas.microsoft.com/office/powerpoint/2010/main" val="15331497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00CF5-99BA-5C33-C4E6-7BBD54104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Processes vs. Threads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66EE9-8586-686B-CD9C-01E73CFB0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2"/>
                </a:solidFill>
              </a:rPr>
              <a:t>Processes</a:t>
            </a:r>
            <a:r>
              <a:rPr lang="en-US" dirty="0"/>
              <a:t> are executed by one or more </a:t>
            </a:r>
            <a:r>
              <a:rPr lang="en-US" dirty="0">
                <a:solidFill>
                  <a:schemeClr val="accent1"/>
                </a:solidFill>
              </a:rPr>
              <a:t>threads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accent1"/>
                </a:solidFill>
              </a:rPr>
              <a:t>thread</a:t>
            </a:r>
            <a:r>
              <a:rPr lang="en-US" dirty="0"/>
              <a:t> is the smallest sequence of programmed instructions that can be managed independently by an OS scheduler. </a:t>
            </a:r>
          </a:p>
          <a:p>
            <a:r>
              <a:rPr lang="en-US" dirty="0"/>
              <a:t>The multiple threads of a given process may be executed concurrently (via </a:t>
            </a:r>
            <a:r>
              <a:rPr lang="en-US" dirty="0">
                <a:solidFill>
                  <a:schemeClr val="accent1"/>
                </a:solidFill>
              </a:rPr>
              <a:t>multithreading</a:t>
            </a:r>
            <a:r>
              <a:rPr lang="en-US" dirty="0"/>
              <a:t> capabilities), sharing resources such as memory, while different processes do not share these resources.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chemeClr val="accent1"/>
                </a:solidFill>
              </a:rPr>
              <a:t>threads</a:t>
            </a:r>
            <a:r>
              <a:rPr lang="en-US" dirty="0"/>
              <a:t> of a process share its executable code and the values of its dynamically allocated variables and non-thread-local global variables at any given time.</a:t>
            </a:r>
          </a:p>
        </p:txBody>
      </p:sp>
    </p:spTree>
    <p:extLst>
      <p:ext uri="{BB962C8B-B14F-4D97-AF65-F5344CB8AC3E}">
        <p14:creationId xmlns:p14="http://schemas.microsoft.com/office/powerpoint/2010/main" val="21465979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F2B9-A508-A056-4D7A-2590673B4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Processes vs.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7846B-8E09-B5B3-12B1-26BAFCDB9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98237"/>
            <a:ext cx="9905999" cy="444124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 service provides a set of coherent and related functions that can be reused and integrated into bigger and more complex applications. The term service is a general abstraction that encompasses several different implementations using different technologies and protocols. </a:t>
            </a:r>
          </a:p>
          <a:p>
            <a:r>
              <a:rPr lang="en-US" dirty="0"/>
              <a:t>A service is software that:</a:t>
            </a:r>
          </a:p>
          <a:p>
            <a:pPr lvl="1"/>
            <a:r>
              <a:rPr lang="en-US" dirty="0"/>
              <a:t>performs automated tasks</a:t>
            </a:r>
          </a:p>
          <a:p>
            <a:pPr lvl="1"/>
            <a:r>
              <a:rPr lang="en-US" dirty="0"/>
              <a:t> responds to hardware events </a:t>
            </a:r>
          </a:p>
          <a:p>
            <a:pPr lvl="1"/>
            <a:r>
              <a:rPr lang="en-US" dirty="0"/>
              <a:t>listens for data requests from other software</a:t>
            </a:r>
          </a:p>
          <a:p>
            <a:r>
              <a:rPr lang="en-US" dirty="0"/>
              <a:t>In a user’s OS, these services are often loaded automatically at startup, and run in the background, without user interaction.</a:t>
            </a:r>
          </a:p>
          <a:p>
            <a:r>
              <a:rPr lang="en-US" dirty="0"/>
              <a:t> Many services are loaded to accomplish different functions. They respond to user keyboard shortcuts, index and optimize the file system, and communicate with other devices on the local network. </a:t>
            </a:r>
          </a:p>
        </p:txBody>
      </p:sp>
    </p:spTree>
    <p:extLst>
      <p:ext uri="{BB962C8B-B14F-4D97-AF65-F5344CB8AC3E}">
        <p14:creationId xmlns:p14="http://schemas.microsoft.com/office/powerpoint/2010/main" val="42604159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9F834-93A0-BAB4-40FF-49505E4E1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Operating system Kernel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9456F-8B74-80FF-103E-F48244A38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89483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The core of the operating system.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When you boot up your computer, the instruction pointer starts at a program somewhere. That program is the </a:t>
            </a:r>
            <a:r>
              <a:rPr lang="en-US" sz="1800" dirty="0">
                <a:solidFill>
                  <a:schemeClr val="accent1"/>
                </a:solidFill>
              </a:rPr>
              <a:t>kernel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The kernel has near full access to your computer’s memory, peripherals, and other resources, and facilitates running software installed on your computer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These are </a:t>
            </a:r>
            <a:r>
              <a:rPr lang="en-US" sz="1600" dirty="0">
                <a:solidFill>
                  <a:srgbClr val="FFFF00"/>
                </a:solidFill>
              </a:rPr>
              <a:t>Userland</a:t>
            </a:r>
            <a:r>
              <a:rPr lang="en-US" sz="1600" dirty="0"/>
              <a:t> programs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Linux is just a kernel and needs lots of userland software like shells and display servers to be usable.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The kernel in macOS is called XNU (”X is Not Unix”) and is Unix-like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The modern Windows kernel is the NT kernel</a:t>
            </a:r>
          </a:p>
        </p:txBody>
      </p:sp>
    </p:spTree>
    <p:extLst>
      <p:ext uri="{BB962C8B-B14F-4D97-AF65-F5344CB8AC3E}">
        <p14:creationId xmlns:p14="http://schemas.microsoft.com/office/powerpoint/2010/main" val="24521696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CC9F9-BE45-428C-ED71-232C2D1AD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Mode/ Privilege Level/ 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6DECB-7275-2FD8-52EF-0A047AEED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06498"/>
            <a:ext cx="9905999" cy="4906535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900" dirty="0"/>
              <a:t>Controls what a processor is allowed to do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900" dirty="0"/>
              <a:t>Modern architectures have at least two options: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900" dirty="0"/>
              <a:t>Kernel mode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2500" dirty="0"/>
              <a:t>In kernel mode the CPU can execute any supported instruction and access any memory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2500" dirty="0"/>
              <a:t>kernel and drivers run in kernel mode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900" dirty="0"/>
              <a:t>User mode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2500" dirty="0"/>
              <a:t>In user mode only a subset of instructions is allowed, I/O and memory access is limited, and many CPU settings are locked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2500" dirty="0"/>
              <a:t>applications run in user mode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3774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CC9F9-BE45-428C-ED71-232C2D1AD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Mode/ Privilege Level/ 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6DECB-7275-2FD8-52EF-0A047AEED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06498"/>
            <a:ext cx="9905999" cy="4906535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900" dirty="0"/>
              <a:t>Current privilege level (CPL) can be read from a register called code segment (cs)</a:t>
            </a:r>
          </a:p>
          <a:p>
            <a:pPr marL="285750" indent="-285750"/>
            <a:r>
              <a:rPr lang="en-US" sz="3300" dirty="0"/>
              <a:t>CPL is indicated in two bits of the cs register</a:t>
            </a:r>
          </a:p>
          <a:p>
            <a:pPr marL="285750" indent="-285750"/>
            <a:r>
              <a:rPr lang="en-US" sz="3300" dirty="0"/>
              <a:t>Four possible rings </a:t>
            </a:r>
          </a:p>
          <a:p>
            <a:pPr lvl="1"/>
            <a:r>
              <a:rPr lang="en-US" sz="2700" dirty="0"/>
              <a:t>Ring 0 is kernel mode </a:t>
            </a:r>
          </a:p>
          <a:p>
            <a:pPr lvl="2"/>
            <a:r>
              <a:rPr lang="en-US" sz="2700" dirty="0"/>
              <a:t>CPL bits == 00</a:t>
            </a:r>
          </a:p>
          <a:p>
            <a:pPr lvl="1"/>
            <a:r>
              <a:rPr lang="en-US" sz="2900" dirty="0"/>
              <a:t>Ring 3 is user mode </a:t>
            </a:r>
          </a:p>
          <a:p>
            <a:pPr lvl="2"/>
            <a:r>
              <a:rPr lang="en-US" sz="2700" dirty="0"/>
              <a:t>CPL bits == 11</a:t>
            </a:r>
          </a:p>
          <a:p>
            <a:pPr lvl="1"/>
            <a:r>
              <a:rPr lang="en-US" sz="2700" dirty="0"/>
              <a:t>ring 1 and 2 are for drivers (only used by older OS’s)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4544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119A9-EC22-6B98-A0CC-8D51B51D7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Syscall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9477D-C8B3-BA67-3C1F-55E1D7D74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418942"/>
          </a:xfrm>
        </p:spPr>
        <p:txBody>
          <a:bodyPr>
            <a:normAutofit fontScale="850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Programs run in user mode because they can’t be trusted with full access to the computer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Programs need to be able to access IO, allocate memory, interact with OS…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Software running in user mode asks the OS kernel for help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OS then implements its own security protections to prevent programs from doing bad things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Functions like open, read, fork, exit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abstractions over </a:t>
            </a:r>
            <a:r>
              <a:rPr lang="en-US" dirty="0">
                <a:solidFill>
                  <a:schemeClr val="accent1"/>
                </a:solidFill>
              </a:rPr>
              <a:t>system calls </a:t>
            </a:r>
            <a:r>
              <a:rPr lang="en-US" dirty="0"/>
              <a:t>that ask the OS for help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system call </a:t>
            </a:r>
            <a:r>
              <a:rPr lang="en-US" dirty="0"/>
              <a:t>== special procedure that lets a program start a transition from user space to kernel space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dirty="0"/>
              <a:t>goes from program code into OS code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 space to kernel space control transfers are accomplished using a processor feature called </a:t>
            </a:r>
            <a:r>
              <a:rPr lang="en-US" dirty="0">
                <a:solidFill>
                  <a:schemeClr val="accent2"/>
                </a:solidFill>
              </a:rPr>
              <a:t>software interrupts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852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985B2-FC3A-4D98-D7BE-7E10FC2B8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Wrapper APIs: Abstracting Away Interrupts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8DFF2-2E11-B83C-E6F9-60EDCEDE4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OS APIs are the mechanism for passing data to the OS when triggering a </a:t>
            </a:r>
            <a:r>
              <a:rPr lang="en-US" dirty="0" err="1"/>
              <a:t>syscall</a:t>
            </a:r>
            <a:r>
              <a:rPr lang="en-US" dirty="0"/>
              <a:t> and for the OS to know which specific </a:t>
            </a:r>
            <a:r>
              <a:rPr lang="en-US" dirty="0" err="1"/>
              <a:t>syscall</a:t>
            </a:r>
            <a:r>
              <a:rPr lang="en-US" dirty="0"/>
              <a:t> to execute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Varies by OS and architecture, usually done by placing data in certain registers or on the stack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Variance in how </a:t>
            </a:r>
            <a:r>
              <a:rPr lang="en-US" dirty="0" err="1"/>
              <a:t>syscalls</a:t>
            </a:r>
            <a:r>
              <a:rPr lang="en-US" dirty="0"/>
              <a:t> are called across devices means it would be insane for programmers to implement </a:t>
            </a:r>
            <a:r>
              <a:rPr lang="en-US" dirty="0" err="1"/>
              <a:t>syscalls</a:t>
            </a:r>
            <a:r>
              <a:rPr lang="en-US" dirty="0"/>
              <a:t> themselves for every program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would also mean OS’s couldn’t change their interrupt handling for fear of breaking every program that was written to use the old system.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517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14A4C-23B1-45A8-E6D9-507575EB6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Computing?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D966399-AEB9-F1E5-8940-38A63990F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086" y="1988683"/>
            <a:ext cx="10515600" cy="221320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Computing comprises </a:t>
            </a:r>
            <a:r>
              <a:rPr lang="en-US" dirty="0">
                <a:solidFill>
                  <a:schemeClr val="accent1"/>
                </a:solidFill>
              </a:rPr>
              <a:t>computer hardware</a:t>
            </a:r>
            <a:r>
              <a:rPr lang="en-US" dirty="0"/>
              <a:t>, </a:t>
            </a:r>
            <a:r>
              <a:rPr lang="en-US" dirty="0">
                <a:solidFill>
                  <a:schemeClr val="accent3"/>
                </a:solidFill>
              </a:rPr>
              <a:t>use of computer applications</a:t>
            </a:r>
            <a:r>
              <a:rPr lang="en-US" dirty="0"/>
              <a:t>, and </a:t>
            </a:r>
            <a:r>
              <a:rPr lang="en-US" dirty="0">
                <a:solidFill>
                  <a:schemeClr val="accent4"/>
                </a:solidFill>
              </a:rPr>
              <a:t>development of computer software</a:t>
            </a:r>
            <a:r>
              <a:rPr lang="en-US" dirty="0"/>
              <a:t>.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DBA56F-FFF6-B230-6071-C94FB83F8C5A}"/>
              </a:ext>
            </a:extLst>
          </p:cNvPr>
          <p:cNvSpPr/>
          <p:nvPr/>
        </p:nvSpPr>
        <p:spPr>
          <a:xfrm>
            <a:off x="1377042" y="4615089"/>
            <a:ext cx="9133115" cy="123008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400" dirty="0"/>
              <a:t>“In a general way, we can define computing to mean any goal-oriented activity requiring, benefiting from, or creating computers”</a:t>
            </a:r>
          </a:p>
          <a:p>
            <a:pPr lvl="1"/>
            <a:r>
              <a:rPr lang="en-US" sz="2400" dirty="0"/>
              <a:t>- Joint committee of ACM, IEE, and AIS</a:t>
            </a:r>
          </a:p>
        </p:txBody>
      </p:sp>
    </p:spTree>
    <p:extLst>
      <p:ext uri="{BB962C8B-B14F-4D97-AF65-F5344CB8AC3E}">
        <p14:creationId xmlns:p14="http://schemas.microsoft.com/office/powerpoint/2010/main" val="20371102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985B2-FC3A-4D98-D7BE-7E10FC2B8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Wrapper APIs: Abstracting Away Interrupts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8DFF2-2E11-B83C-E6F9-60EDCEDE4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363186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OS provides an abstraction layer on top of these interrupts </a:t>
            </a:r>
          </a:p>
          <a:p>
            <a:pPr marL="285750" indent="-285750"/>
            <a:r>
              <a:rPr lang="en-US" dirty="0"/>
              <a:t>Reusable higher-level library functions that wrap the necessary assembly instructions are provided by </a:t>
            </a:r>
            <a:r>
              <a:rPr lang="en-US" dirty="0" err="1"/>
              <a:t>libc</a:t>
            </a:r>
            <a:r>
              <a:rPr lang="en-US" dirty="0"/>
              <a:t> on Unix-like systems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ntdll.dll</a:t>
            </a:r>
            <a:r>
              <a:rPr lang="en-US" dirty="0"/>
              <a:t> on Windows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calls to these functions themselves don’t cause switches to kernel mode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inside the libraries, assembly code does actual transfer control to the kernel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CISC architectures contain multiple instructions for system calls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Intel and AMD: two sets of optimized system call instructions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dirty="0"/>
              <a:t>SYSCALL and SYSENTER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dirty="0"/>
              <a:t>SYSRET and SYSEXIT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RISC architectures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Arch64 (Apple Silicon) only one interrupt instruction for </a:t>
            </a:r>
            <a:r>
              <a:rPr lang="en-US" dirty="0" err="1"/>
              <a:t>syscalls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9971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FC8CF-44CE-5484-E346-1B5B1FEA4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Interrupts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FF055-8BB4-DFB9-72BB-B25AEA109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OS schedulers user timer chips to trigger hardware interrupts for multitasking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OS sets the timer chip to trigger an interrupt after some period of 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OS then switches to user mode and jumps to next instruction of the program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When timer elapses, triggers a hardware interrupt to switch to kernel mode and jump to OS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OS can now save where the program left off, load a different program, and repeat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Preemptive multitasking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Interruption of a process is called preemption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852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72FA3-2182-2A12-A5C1-F83071F45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en-US" dirty="0"/>
              <a:t>Timeslice Calculation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DBF2B-C0E8-162A-7558-9524432C4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502" y="1906858"/>
            <a:ext cx="6506737" cy="478387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2"/>
                </a:solidFill>
              </a:rPr>
              <a:t>Timeslice</a:t>
            </a:r>
            <a:r>
              <a:rPr lang="en-US" sz="1800" dirty="0"/>
              <a:t>: the duration an OS scheduler allows a process to run before preempting it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Fixed timeslice </a:t>
            </a:r>
            <a:r>
              <a:rPr lang="en-US" sz="1800" dirty="0">
                <a:solidFill>
                  <a:schemeClr val="accent2"/>
                </a:solidFill>
              </a:rPr>
              <a:t>round-robin</a:t>
            </a:r>
            <a:r>
              <a:rPr lang="en-US" sz="1800" dirty="0"/>
              <a:t> scheduling: give every process the same timeslice (e.g. 10ms) and cycle through tasks in order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Or </a:t>
            </a:r>
            <a:r>
              <a:rPr lang="en-US" sz="1800" dirty="0">
                <a:solidFill>
                  <a:schemeClr val="accent2"/>
                </a:solidFill>
              </a:rPr>
              <a:t>target latency- </a:t>
            </a:r>
            <a:r>
              <a:rPr lang="en-US" sz="1800" dirty="0"/>
              <a:t>the ideal longest time for a process to respond 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timeslice is calculated by dividing target latency by the total number of tasks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15ms and 10 processes: each process would get 15/10 = 1.5ms to run </a:t>
            </a:r>
          </a:p>
          <a:p>
            <a:pPr marL="285750" indent="-285750">
              <a:lnSpc>
                <a:spcPct val="110000"/>
              </a:lnSpc>
            </a:pPr>
            <a:r>
              <a:rPr lang="en-US" sz="1800" dirty="0"/>
              <a:t>Process switching is computationally expensive because it requires saving the entire state of the current program and restoring a different one.</a:t>
            </a:r>
          </a:p>
          <a:p>
            <a:pPr marL="285750" indent="-285750">
              <a:lnSpc>
                <a:spcPct val="110000"/>
              </a:lnSpc>
            </a:pPr>
            <a:r>
              <a:rPr lang="en-US" sz="1800" dirty="0"/>
              <a:t>Common to give timeslice duration a lower bound (minimum granularity)</a:t>
            </a:r>
          </a:p>
          <a:p>
            <a:pPr marL="285750" indent="-285750">
              <a:lnSpc>
                <a:spcPct val="110000"/>
              </a:lnSpc>
            </a:pPr>
            <a:r>
              <a:rPr lang="en-US" sz="1800" dirty="0"/>
              <a:t>Linux target latency 6ms; minimum granularity of .75ms</a:t>
            </a:r>
          </a:p>
          <a:p>
            <a:pPr>
              <a:lnSpc>
                <a:spcPct val="110000"/>
              </a:lnSpc>
            </a:pPr>
            <a:endParaRPr lang="en-US" sz="1000" dirty="0"/>
          </a:p>
        </p:txBody>
      </p:sp>
      <p:pic>
        <p:nvPicPr>
          <p:cNvPr id="4" name="Picture 3" descr="A diagram of a task&#10;&#10;Description automatically generated">
            <a:extLst>
              <a:ext uri="{FF2B5EF4-FFF2-40B4-BE49-F238E27FC236}">
                <a16:creationId xmlns:a16="http://schemas.microsoft.com/office/drawing/2014/main" id="{637B198C-B01F-F4BC-21B1-CE312BE17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659" y="3430120"/>
            <a:ext cx="4875211" cy="17373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288663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72FA3-2182-2A12-A5C1-F83071F45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251" y="375425"/>
            <a:ext cx="3856037" cy="1639884"/>
          </a:xfrm>
        </p:spPr>
        <p:txBody>
          <a:bodyPr anchor="b">
            <a:normAutofit/>
          </a:bodyPr>
          <a:lstStyle/>
          <a:p>
            <a:r>
              <a:rPr lang="en-US" dirty="0"/>
              <a:t>Timeslice Calculation</a:t>
            </a:r>
          </a:p>
        </p:txBody>
      </p:sp>
      <p:pic>
        <p:nvPicPr>
          <p:cNvPr id="5" name="Picture 4" descr="A diagram of a task&#10;&#10;Description automatically generated">
            <a:extLst>
              <a:ext uri="{FF2B5EF4-FFF2-40B4-BE49-F238E27FC236}">
                <a16:creationId xmlns:a16="http://schemas.microsoft.com/office/drawing/2014/main" id="{C98CCB2C-6E3F-EDAD-924C-F578A4EA5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2541" y="2599427"/>
            <a:ext cx="5891209" cy="209941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DBF2B-C0E8-162A-7558-9524432C4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0087" y="2172619"/>
            <a:ext cx="4582363" cy="451930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 Completely Fair Scheduler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 Every time the OS preempts a process, it loads new program’s saved execution context, including its memory environment. 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Also prevents programs from accessing each other’s memory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Modern kernels are preemptive kernels 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Programmed to allow kernel code itself to be interrupted and scheduled just like userland processes</a:t>
            </a:r>
          </a:p>
          <a:p>
            <a:pPr>
              <a:lnSpc>
                <a:spcPct val="110000"/>
              </a:lnSpc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030324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CB073-2829-D4ED-5E63-F88E432A6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B0F0"/>
                </a:solidFill>
              </a:rPr>
              <a:t>LINUX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37340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21298-A6E9-7780-BAA0-B9426F40B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en-US" dirty="0"/>
              <a:t>What is Linux?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217C1-89B6-42BE-D0B1-8B6F1C040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5638531" cy="3541714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1900" dirty="0"/>
              <a:t>Linux is the most widely used operating system in the world</a:t>
            </a:r>
          </a:p>
          <a:p>
            <a:pPr>
              <a:lnSpc>
                <a:spcPct val="110000"/>
              </a:lnSpc>
            </a:pPr>
            <a:r>
              <a:rPr lang="en-US" sz="1900" dirty="0"/>
              <a:t>Free and open source</a:t>
            </a:r>
          </a:p>
          <a:p>
            <a:pPr>
              <a:lnSpc>
                <a:spcPct val="110000"/>
              </a:lnSpc>
            </a:pPr>
            <a:r>
              <a:rPr lang="en-US" sz="1900" dirty="0"/>
              <a:t>Linux kernel:</a:t>
            </a:r>
          </a:p>
          <a:p>
            <a:pPr lvl="1">
              <a:lnSpc>
                <a:spcPct val="110000"/>
              </a:lnSpc>
            </a:pPr>
            <a:r>
              <a:rPr lang="en-US" sz="1900" dirty="0"/>
              <a:t>The set of </a:t>
            </a:r>
            <a:r>
              <a:rPr lang="en-US" sz="1900" dirty="0" err="1"/>
              <a:t>syscalls</a:t>
            </a:r>
            <a:r>
              <a:rPr lang="en-US" sz="1900" dirty="0"/>
              <a:t> and device drivers that are provided as part of your Linux OS</a:t>
            </a:r>
          </a:p>
          <a:p>
            <a:pPr>
              <a:lnSpc>
                <a:spcPct val="110000"/>
              </a:lnSpc>
            </a:pPr>
            <a:r>
              <a:rPr lang="en-US" sz="1900" dirty="0"/>
              <a:t>Linux distributions (distros) </a:t>
            </a:r>
          </a:p>
          <a:p>
            <a:pPr lvl="1">
              <a:lnSpc>
                <a:spcPct val="110000"/>
              </a:lnSpc>
            </a:pPr>
            <a:r>
              <a:rPr lang="en-US" sz="1900" dirty="0"/>
              <a:t>Concrete bundling of kernel and related components, including package management, file system layout, shell, etc. all preselected for you</a:t>
            </a:r>
          </a:p>
        </p:txBody>
      </p:sp>
      <p:pic>
        <p:nvPicPr>
          <p:cNvPr id="5" name="Picture 4" descr="A cartoon penguin with yellow feet&#10;&#10;Description automatically generated">
            <a:extLst>
              <a:ext uri="{FF2B5EF4-FFF2-40B4-BE49-F238E27FC236}">
                <a16:creationId xmlns:a16="http://schemas.microsoft.com/office/drawing/2014/main" id="{67D27BEA-9351-2569-E72C-42B2D07AE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772" y="1516566"/>
            <a:ext cx="3740715" cy="44307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819216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3283F-481C-3A46-5E5C-B5C231D4E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525" y="2689715"/>
            <a:ext cx="9905998" cy="1478570"/>
          </a:xfrm>
        </p:spPr>
        <p:txBody>
          <a:bodyPr/>
          <a:lstStyle/>
          <a:p>
            <a:r>
              <a:rPr lang="en-US" dirty="0"/>
              <a:t>Do We Have TO?</a:t>
            </a:r>
          </a:p>
        </p:txBody>
      </p:sp>
      <p:pic>
        <p:nvPicPr>
          <p:cNvPr id="5" name="Content Placeholder 4" descr="A black and white cartoon of a penguin&#10;&#10;Description automatically generated">
            <a:extLst>
              <a:ext uri="{FF2B5EF4-FFF2-40B4-BE49-F238E27FC236}">
                <a16:creationId xmlns:a16="http://schemas.microsoft.com/office/drawing/2014/main" id="{F8397975-4008-C5B8-395F-267386D8C5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93925" y="925552"/>
            <a:ext cx="7972150" cy="5226187"/>
          </a:xfrm>
        </p:spPr>
      </p:pic>
    </p:spTree>
    <p:extLst>
      <p:ext uri="{BB962C8B-B14F-4D97-AF65-F5344CB8AC3E}">
        <p14:creationId xmlns:p14="http://schemas.microsoft.com/office/powerpoint/2010/main" val="33444841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F98DE-0F95-21DE-F317-01D5122A0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D8F7340-98D4-2FE7-1878-2C87CD0C13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9344838"/>
              </p:ext>
            </p:extLst>
          </p:nvPr>
        </p:nvGraphicFramePr>
        <p:xfrm>
          <a:off x="1141412" y="2249487"/>
          <a:ext cx="9905999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49621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663B1-4C43-AA95-47B8-B74BE2DB1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IDs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45A93-256B-43DC-FD71-3B6F22BF1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that a process is a program in memory that has all the necessary resources available to run, such as CPU and memory</a:t>
            </a:r>
          </a:p>
          <a:p>
            <a:r>
              <a:rPr lang="en-US" dirty="0"/>
              <a:t>Linux identifies a process using its </a:t>
            </a:r>
            <a:r>
              <a:rPr lang="en-US" i="1" dirty="0"/>
              <a:t>process ID, </a:t>
            </a:r>
            <a:r>
              <a:rPr lang="en-US" dirty="0"/>
              <a:t>or </a:t>
            </a:r>
            <a:r>
              <a:rPr lang="en-US" b="1" dirty="0">
                <a:solidFill>
                  <a:schemeClr val="accent2"/>
                </a:solidFill>
              </a:rPr>
              <a:t>PID</a:t>
            </a:r>
          </a:p>
          <a:p>
            <a:r>
              <a:rPr lang="en-US" dirty="0"/>
              <a:t>PID 1 is reserved for the root of the user space process tree. </a:t>
            </a:r>
          </a:p>
        </p:txBody>
      </p:sp>
    </p:spTree>
    <p:extLst>
      <p:ext uri="{BB962C8B-B14F-4D97-AF65-F5344CB8AC3E}">
        <p14:creationId xmlns:p14="http://schemas.microsoft.com/office/powerpoint/2010/main" val="14187968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18108-303C-047D-9115-82F689490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NaMESPACES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5ECF3-CA3C-C671-8AC6-BA0863EC7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can be multiple processes with the same PID, in different contexts called </a:t>
            </a:r>
            <a:r>
              <a:rPr lang="en-US" i="1" dirty="0">
                <a:solidFill>
                  <a:schemeClr val="accent2"/>
                </a:solidFill>
              </a:rPr>
              <a:t>namespaces</a:t>
            </a:r>
            <a:endParaRPr lang="en-US" dirty="0">
              <a:solidFill>
                <a:schemeClr val="accent2"/>
              </a:solidFill>
            </a:endParaRPr>
          </a:p>
          <a:p>
            <a:r>
              <a:rPr lang="en-US" dirty="0"/>
              <a:t>This happens in containerized setups</a:t>
            </a:r>
          </a:p>
          <a:p>
            <a:pPr lvl="1"/>
            <a:r>
              <a:rPr lang="en-US" dirty="0"/>
              <a:t>e.g., when you’re running your app in Docker or Kubernetes</a:t>
            </a:r>
          </a:p>
          <a:p>
            <a:r>
              <a:rPr lang="en-US" dirty="0"/>
              <a:t>Part of the illusion of having multiple users or processes running in parallel is the restricted visibility into resources</a:t>
            </a:r>
          </a:p>
          <a:p>
            <a:pPr lvl="1"/>
            <a:r>
              <a:rPr lang="en-US" dirty="0"/>
              <a:t>The way to provide a local view on resources in Linux is via namespaces</a:t>
            </a:r>
          </a:p>
        </p:txBody>
      </p:sp>
    </p:spTree>
    <p:extLst>
      <p:ext uri="{BB962C8B-B14F-4D97-AF65-F5344CB8AC3E}">
        <p14:creationId xmlns:p14="http://schemas.microsoft.com/office/powerpoint/2010/main" val="3695626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23900-D5D1-8EF4-247F-5DCEEF5CE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Computing: Compute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141BF-D2B0-03E9-3487-4F379E462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8312" y="2759850"/>
            <a:ext cx="10129099" cy="1684560"/>
          </a:xfrm>
          <a:solidFill>
            <a:schemeClr val="accent3"/>
          </a:solidFill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dirty="0"/>
              <a:t>Compute resources are measurable quantities of compute power that can be requested, allocated, and consumed for computing activities.</a:t>
            </a:r>
          </a:p>
        </p:txBody>
      </p:sp>
    </p:spTree>
    <p:extLst>
      <p:ext uri="{BB962C8B-B14F-4D97-AF65-F5344CB8AC3E}">
        <p14:creationId xmlns:p14="http://schemas.microsoft.com/office/powerpoint/2010/main" val="20808477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4AE65-9CE0-E0E4-0357-B5DA78426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052" y="0"/>
            <a:ext cx="9905998" cy="1478570"/>
          </a:xfrm>
        </p:spPr>
        <p:txBody>
          <a:bodyPr anchor="ctr">
            <a:normAutofit/>
          </a:bodyPr>
          <a:lstStyle/>
          <a:p>
            <a:r>
              <a:rPr lang="en-US" dirty="0"/>
              <a:t>PROCESS Isolation</a:t>
            </a:r>
          </a:p>
        </p:txBody>
      </p:sp>
      <p:pic>
        <p:nvPicPr>
          <p:cNvPr id="7" name="Picture 6" descr="A diagram of a computer process&#10;&#10;Description automatically generated">
            <a:extLst>
              <a:ext uri="{FF2B5EF4-FFF2-40B4-BE49-F238E27FC236}">
                <a16:creationId xmlns:a16="http://schemas.microsoft.com/office/drawing/2014/main" id="{0EDAB381-BA96-B74D-05DF-812B76D3D9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978"/>
          <a:stretch/>
        </p:blipFill>
        <p:spPr>
          <a:xfrm>
            <a:off x="1041052" y="1295872"/>
            <a:ext cx="4414023" cy="544894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17A8E-EB39-75CE-7433-B2749E56FC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3457" y="1295872"/>
            <a:ext cx="5722299" cy="4848450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Process isolation can do many things, but one example is restricting memory consumption so that one process cannot starve other processes. 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For example, we give your app 1 GB of RAM to use- if it uses more, it gets out-of-memory error and is killed.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cgroups are the mechanism that provides isolation.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A fully isolated environment gives the appearance that the app is entirely on its own.</a:t>
            </a:r>
          </a:p>
          <a:p>
            <a:pPr>
              <a:lnSpc>
                <a:spcPct val="110000"/>
              </a:lnSpc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5662840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9BB70-0675-B4B9-E9BD-A3A0D832A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Interacting with Linux (from a CLI)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A3239-A835-F00B-79ED-B73866F42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Manual</a:t>
            </a:r>
          </a:p>
          <a:p>
            <a:pPr lvl="1"/>
            <a:r>
              <a:rPr lang="en-US" dirty="0"/>
              <a:t>A human user sits in front of the terminal, interactively typing commands and consuming output</a:t>
            </a:r>
          </a:p>
          <a:p>
            <a:pPr lvl="2"/>
            <a:r>
              <a:rPr lang="en-US" dirty="0"/>
              <a:t>List directories, finding files, looking for content in files</a:t>
            </a:r>
          </a:p>
          <a:p>
            <a:pPr lvl="2"/>
            <a:r>
              <a:rPr lang="en-US" dirty="0"/>
              <a:t>Copying files between directories or to remote machines</a:t>
            </a:r>
          </a:p>
          <a:p>
            <a:r>
              <a:rPr lang="en-US" dirty="0"/>
              <a:t>Scripting</a:t>
            </a:r>
          </a:p>
          <a:p>
            <a:pPr lvl="1"/>
            <a:r>
              <a:rPr lang="en-US" dirty="0"/>
              <a:t>Automated processing of a series of commands in a special file that the shell interprets for you and in turn executes</a:t>
            </a:r>
          </a:p>
          <a:p>
            <a:pPr lvl="1"/>
            <a:r>
              <a:rPr lang="en-US" dirty="0"/>
              <a:t>Scripts are the basis of many config and install systems</a:t>
            </a:r>
          </a:p>
        </p:txBody>
      </p:sp>
    </p:spTree>
    <p:extLst>
      <p:ext uri="{BB962C8B-B14F-4D97-AF65-F5344CB8AC3E}">
        <p14:creationId xmlns:p14="http://schemas.microsoft.com/office/powerpoint/2010/main" val="31992578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09686-BD91-BE01-A7CB-28DD2F40E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&amp; Shells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22954-2957-4F68-1517-C2687E161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terminal is a program that provides a textual user interface</a:t>
            </a:r>
          </a:p>
          <a:p>
            <a:pPr lvl="1"/>
            <a:r>
              <a:rPr lang="en-US" dirty="0"/>
              <a:t>Supports reading characters from the keyboard and displaying them on the screen</a:t>
            </a:r>
          </a:p>
          <a:p>
            <a:r>
              <a:rPr lang="en-US" dirty="0"/>
              <a:t>A shell is a program that runs inside the terminal and acts as a command interpreter. </a:t>
            </a:r>
          </a:p>
          <a:p>
            <a:pPr lvl="1"/>
            <a:r>
              <a:rPr lang="en-US" dirty="0"/>
              <a:t>The shell offers input and output handling via streams, supports variables, has built-in commands you can use, deals with command execution and status, and usually supports interactive usage as well as scripted usage. </a:t>
            </a:r>
          </a:p>
        </p:txBody>
      </p:sp>
    </p:spTree>
    <p:extLst>
      <p:ext uri="{BB962C8B-B14F-4D97-AF65-F5344CB8AC3E}">
        <p14:creationId xmlns:p14="http://schemas.microsoft.com/office/powerpoint/2010/main" val="3097599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0B37B-A6A5-23C5-119E-46AF5BF30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Landscape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B1F11-A84C-CCD9-1860-EFBC601C39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608" y="2269233"/>
            <a:ext cx="3999300" cy="354171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Ubuntu</a:t>
            </a:r>
          </a:p>
          <a:p>
            <a:r>
              <a:rPr lang="en-US" dirty="0"/>
              <a:t>Debian</a:t>
            </a:r>
          </a:p>
          <a:p>
            <a:r>
              <a:rPr lang="en-US" dirty="0"/>
              <a:t>Red Hat Enterprise Linux (RHEL)</a:t>
            </a:r>
          </a:p>
          <a:p>
            <a:r>
              <a:rPr lang="en-US" dirty="0"/>
              <a:t>Rocky Linux</a:t>
            </a:r>
          </a:p>
          <a:p>
            <a:r>
              <a:rPr lang="en-US" dirty="0"/>
              <a:t>Fedora Linux</a:t>
            </a:r>
          </a:p>
          <a:p>
            <a:r>
              <a:rPr lang="en-US" dirty="0"/>
              <a:t>Arch Linux</a:t>
            </a:r>
          </a:p>
          <a:p>
            <a:r>
              <a:rPr lang="en-US" dirty="0"/>
              <a:t>Alpine Linux</a:t>
            </a:r>
          </a:p>
          <a:p>
            <a:r>
              <a:rPr lang="en-US" dirty="0"/>
              <a:t>Amazon Linux</a:t>
            </a:r>
          </a:p>
        </p:txBody>
      </p:sp>
      <p:pic>
        <p:nvPicPr>
          <p:cNvPr id="7" name="Picture 6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C896D994-02FF-D469-B3A2-0017E3828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232" y="1880585"/>
            <a:ext cx="7225455" cy="4475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5478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E970-8C8A-B461-59CC-8AC8B6550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013" y="2402955"/>
            <a:ext cx="2466816" cy="2041332"/>
          </a:xfrm>
        </p:spPr>
        <p:txBody>
          <a:bodyPr>
            <a:normAutofit/>
          </a:bodyPr>
          <a:lstStyle/>
          <a:p>
            <a:r>
              <a:rPr lang="en-US" dirty="0"/>
              <a:t>Linux Landscape Cont.</a:t>
            </a:r>
          </a:p>
        </p:txBody>
      </p:sp>
      <p:pic>
        <p:nvPicPr>
          <p:cNvPr id="7" name="Content Placeholder 6" descr="A diagram of a train&#10;&#10;Description automatically generated">
            <a:extLst>
              <a:ext uri="{FF2B5EF4-FFF2-40B4-BE49-F238E27FC236}">
                <a16:creationId xmlns:a16="http://schemas.microsoft.com/office/drawing/2014/main" id="{26DB2C6A-16F2-0307-6D68-7418476620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3829" y="0"/>
            <a:ext cx="9498171" cy="6847243"/>
          </a:xfrm>
        </p:spPr>
      </p:pic>
    </p:spTree>
    <p:extLst>
      <p:ext uri="{BB962C8B-B14F-4D97-AF65-F5344CB8AC3E}">
        <p14:creationId xmlns:p14="http://schemas.microsoft.com/office/powerpoint/2010/main" val="29943511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0D3E7-72AC-49B2-A01F-13D39400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Choose a Linux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E08C6-9694-3D6D-32B9-5389F1204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 you need Debian or Red Hat ecosystem?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Are you developing primarily for the cloud, the desktop, or in a container?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 you need the newest available or stable packages?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707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4A72F-73FE-0835-674A-52982200E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Source Software (OSS)</a:t>
            </a:r>
          </a:p>
        </p:txBody>
      </p:sp>
    </p:spTree>
    <p:extLst>
      <p:ext uri="{BB962C8B-B14F-4D97-AF65-F5344CB8AC3E}">
        <p14:creationId xmlns:p14="http://schemas.microsoft.com/office/powerpoint/2010/main" val="15400600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A6EBE-34CC-AC6D-BD5F-76879B7F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E2DEA-4164-B7C3-4C52-CC0D0AD11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Software released under a license that allows users to </a:t>
            </a:r>
          </a:p>
          <a:p>
            <a:pPr lvl="1"/>
            <a:r>
              <a:rPr lang="en-US" dirty="0"/>
              <a:t>Access</a:t>
            </a:r>
          </a:p>
          <a:p>
            <a:pPr lvl="1"/>
            <a:r>
              <a:rPr lang="en-US" dirty="0"/>
              <a:t>Modify</a:t>
            </a:r>
          </a:p>
          <a:p>
            <a:pPr lvl="1"/>
            <a:r>
              <a:rPr lang="en-US" dirty="0"/>
              <a:t>Distribute </a:t>
            </a:r>
          </a:p>
          <a:p>
            <a:r>
              <a:rPr lang="en-US" dirty="0"/>
              <a:t>Open collaboration</a:t>
            </a:r>
          </a:p>
          <a:p>
            <a:r>
              <a:rPr lang="en-US" dirty="0"/>
              <a:t>Free to use* (FSF considers free software to be a subset of open-source software- OSI makes no distinction)</a:t>
            </a:r>
          </a:p>
          <a:p>
            <a:r>
              <a:rPr lang="en-US" dirty="0"/>
              <a:t>Source code is available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7975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1A757-474A-79CA-1F1F-DF24EB56C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OSS in Cloud Computing?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7CE16-8ED5-3958-7053-1F75A4857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Pros?</a:t>
            </a:r>
          </a:p>
          <a:p>
            <a:r>
              <a:rPr lang="en-US" dirty="0"/>
              <a:t>Cons?</a:t>
            </a:r>
          </a:p>
        </p:txBody>
      </p:sp>
    </p:spTree>
    <p:extLst>
      <p:ext uri="{BB962C8B-B14F-4D97-AF65-F5344CB8AC3E}">
        <p14:creationId xmlns:p14="http://schemas.microsoft.com/office/powerpoint/2010/main" val="30766447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E9E00-24ED-166F-6202-6890CEAB5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94266-E08F-BB91-AE32-6A316F510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we have time (if not, we’ll discuss group projects next week!)</a:t>
            </a:r>
          </a:p>
        </p:txBody>
      </p:sp>
    </p:spTree>
    <p:extLst>
      <p:ext uri="{BB962C8B-B14F-4D97-AF65-F5344CB8AC3E}">
        <p14:creationId xmlns:p14="http://schemas.microsoft.com/office/powerpoint/2010/main" val="3366073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23900-D5D1-8EF4-247F-5DCEEF5CE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Computing?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141BF-D2B0-03E9-3487-4F379E462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170" y="2874335"/>
            <a:ext cx="4855351" cy="1886578"/>
          </a:xfrm>
          <a:solidFill>
            <a:schemeClr val="accent3"/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Compute is a generic term used to reference </a:t>
            </a:r>
            <a:r>
              <a:rPr lang="en-US" dirty="0">
                <a:solidFill>
                  <a:schemeClr val="accent2"/>
                </a:solidFill>
              </a:rPr>
              <a:t>processing power</a:t>
            </a:r>
            <a:r>
              <a:rPr lang="en-US" dirty="0"/>
              <a:t>, </a:t>
            </a:r>
            <a:r>
              <a:rPr lang="en-US" dirty="0">
                <a:solidFill>
                  <a:schemeClr val="accent2"/>
                </a:solidFill>
              </a:rPr>
              <a:t>memory</a:t>
            </a:r>
            <a:r>
              <a:rPr lang="en-US" dirty="0"/>
              <a:t>, </a:t>
            </a:r>
            <a:r>
              <a:rPr lang="en-US" dirty="0">
                <a:solidFill>
                  <a:schemeClr val="accent2"/>
                </a:solidFill>
              </a:rPr>
              <a:t>network</a:t>
            </a:r>
            <a:r>
              <a:rPr lang="en-US" dirty="0"/>
              <a:t>, </a:t>
            </a:r>
            <a:r>
              <a:rPr lang="en-US" dirty="0">
                <a:solidFill>
                  <a:schemeClr val="accent2"/>
                </a:solidFill>
              </a:rPr>
              <a:t>storage</a:t>
            </a:r>
            <a:r>
              <a:rPr lang="en-US" dirty="0"/>
              <a:t>, and </a:t>
            </a:r>
            <a:r>
              <a:rPr lang="en-US" dirty="0">
                <a:solidFill>
                  <a:schemeClr val="accent2"/>
                </a:solidFill>
              </a:rPr>
              <a:t>other </a:t>
            </a:r>
            <a:r>
              <a:rPr lang="en-US" dirty="0">
                <a:solidFill>
                  <a:schemeClr val="accent1"/>
                </a:solidFill>
              </a:rPr>
              <a:t>resources</a:t>
            </a:r>
            <a:r>
              <a:rPr lang="en-US" dirty="0"/>
              <a:t> required for the computational success of any program.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76488A4-5F0C-EE07-480C-9E236CD753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71914676"/>
              </p:ext>
            </p:extLst>
          </p:nvPr>
        </p:nvGraphicFramePr>
        <p:xfrm>
          <a:off x="5762847" y="1148316"/>
          <a:ext cx="5794744" cy="4922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754055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F4A22-B183-D31D-7E99-EE1794B49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388F9-15E8-B1F4-B965-091E108EC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Mattick</a:t>
            </a:r>
            <a:r>
              <a:rPr lang="en-US" dirty="0"/>
              <a:t>, L., and Hack Club. 2023. Putting the “You” in CPU. Accessed July 30, 2024. </a:t>
            </a:r>
            <a:r>
              <a:rPr lang="en-US" dirty="0" err="1"/>
              <a:t>url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https://cpu.land/</a:t>
            </a:r>
            <a:endParaRPr lang="en-US" dirty="0"/>
          </a:p>
          <a:p>
            <a:r>
              <a:rPr lang="en-US" dirty="0" err="1"/>
              <a:t>Hausenblas</a:t>
            </a:r>
            <a:r>
              <a:rPr lang="en-US" dirty="0"/>
              <a:t>, M. 2022. </a:t>
            </a:r>
            <a:r>
              <a:rPr lang="en-US" dirty="0" err="1"/>
              <a:t>Hausenblas</a:t>
            </a:r>
            <a:r>
              <a:rPr lang="en-US" dirty="0"/>
              <a:t>, M. (2022, April). Learning Modern Linux. O’Reilly Media.  https://</a:t>
            </a:r>
            <a:r>
              <a:rPr lang="en-US" dirty="0" err="1"/>
              <a:t>oreil.ly</a:t>
            </a:r>
            <a:r>
              <a:rPr lang="en-US" dirty="0"/>
              <a:t>/learning-modern-</a:t>
            </a:r>
            <a:r>
              <a:rPr lang="en-US" dirty="0" err="1"/>
              <a:t>linux</a:t>
            </a:r>
            <a:r>
              <a:rPr lang="en-US" dirty="0"/>
              <a:t>.</a:t>
            </a:r>
          </a:p>
          <a:p>
            <a:r>
              <a:rPr lang="en-US" b="0" i="0" dirty="0">
                <a:solidFill>
                  <a:srgbClr val="FFFFFF"/>
                </a:solidFill>
                <a:effectLst/>
                <a:latin typeface="ElsevierSans"/>
              </a:rPr>
              <a:t>Wu, Z., Deng, S., and Wu, J. 2015. Service Computing, Concept, Method, and Technology. Elsevier Inc. </a:t>
            </a:r>
            <a:r>
              <a:rPr lang="en-US" b="0" i="0" u="none" strike="noStrike" dirty="0">
                <a:solidFill>
                  <a:srgbClr val="1F1F1F"/>
                </a:solidFill>
                <a:effectLst/>
                <a:latin typeface="ElsevierSans"/>
                <a:hlinkClick r:id="rId3"/>
              </a:rPr>
              <a:t>https://doi.org/10.1016/C2014-0-01307-X</a:t>
            </a:r>
            <a:endParaRPr lang="en-US" b="0" i="0" u="none" strike="noStrike" dirty="0">
              <a:solidFill>
                <a:srgbClr val="1F1F1F"/>
              </a:solidFill>
              <a:effectLst/>
              <a:latin typeface="ElsevierSans"/>
            </a:endParaRPr>
          </a:p>
          <a:p>
            <a:r>
              <a:rPr lang="en-US" b="0" i="0" dirty="0">
                <a:solidFill>
                  <a:srgbClr val="FFFFFF"/>
                </a:solidFill>
                <a:effectLst/>
                <a:latin typeface="ElsevierSans"/>
              </a:rPr>
              <a:t>Garnett, A. 2022. How to Choose a Linux Distribution. DigitalOcean. Accessed Aug 18, 2024. Available: </a:t>
            </a:r>
            <a:r>
              <a:rPr lang="en-US" b="0" i="0" dirty="0">
                <a:solidFill>
                  <a:srgbClr val="FFFFFF"/>
                </a:solidFill>
                <a:effectLst/>
                <a:latin typeface="ElsevierSans"/>
                <a:hlinkClick r:id="rId4"/>
              </a:rPr>
              <a:t>https://www.digitalocean.com/community/conceptual-articles/how-to-choose-a-linux-distribution</a:t>
            </a:r>
            <a:r>
              <a:rPr lang="en-US" b="0" i="0" dirty="0">
                <a:solidFill>
                  <a:srgbClr val="FFFFFF"/>
                </a:solidFill>
                <a:effectLst/>
                <a:latin typeface="ElsevierSans"/>
              </a:rPr>
              <a:t>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5752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CB5C6-59C7-EEA9-3AA0-9D8F9295D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 ACKNOWLEDGEMENT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82448-8172-5ACE-B49E-A84F72048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respectfully acknowledge the University of Arizona is on the land and territories of Indigenous peoples. Today, Arizona is home to 22 federally-recognized tribes, with Tucson being home to the O’odham and the </a:t>
            </a:r>
            <a:r>
              <a:rPr lang="en-US" dirty="0" err="1"/>
              <a:t>Yacqui</a:t>
            </a:r>
            <a:r>
              <a:rPr lang="en-US" dirty="0"/>
              <a:t>. Committed to diversity and inclusion, the University strives to build sustainable relationships with sovereign Native Nations and Indigenous communities through education offerings, partnerships, and community service.</a:t>
            </a:r>
          </a:p>
        </p:txBody>
      </p:sp>
    </p:spTree>
    <p:extLst>
      <p:ext uri="{BB962C8B-B14F-4D97-AF65-F5344CB8AC3E}">
        <p14:creationId xmlns:p14="http://schemas.microsoft.com/office/powerpoint/2010/main" val="765389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ECE39-4B02-1037-C6E6-B2AAF1E01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en-US" dirty="0"/>
              <a:t>Central Processing Unit (CPU)</a:t>
            </a:r>
          </a:p>
        </p:txBody>
      </p:sp>
      <p:pic>
        <p:nvPicPr>
          <p:cNvPr id="5" name="Picture 4" descr="A close-up of a computer chip&#10;&#10;Description automatically generated">
            <a:extLst>
              <a:ext uri="{FF2B5EF4-FFF2-40B4-BE49-F238E27FC236}">
                <a16:creationId xmlns:a16="http://schemas.microsoft.com/office/drawing/2014/main" id="{E888EA7F-C000-E54A-22BF-F86FC7F1BF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702" r="5357" b="1"/>
          <a:stretch/>
        </p:blipFill>
        <p:spPr>
          <a:xfrm>
            <a:off x="1141410" y="2249486"/>
            <a:ext cx="4878389" cy="3541714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41201-B094-4B91-BE67-DAFD3AB47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In charge of all computation.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First mass-produced CPU was the Intel 4004 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Late 1960s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Italian physicist and engineer named Federico Faggin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4-bit architecture (as opposed to 64 bit that we use today)</a:t>
            </a:r>
          </a:p>
          <a:p>
            <a:pPr>
              <a:lnSpc>
                <a:spcPct val="110000"/>
              </a:lnSpc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936403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4F8DC-7AB4-5242-A872-3C0614827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 Processing Unit: CPU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885F0D-C76E-31C1-4F02-6973B3F0E94C}"/>
              </a:ext>
            </a:extLst>
          </p:cNvPr>
          <p:cNvSpPr/>
          <p:nvPr/>
        </p:nvSpPr>
        <p:spPr>
          <a:xfrm>
            <a:off x="10276113" y="5251438"/>
            <a:ext cx="1349828" cy="105591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CPU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5B4A3E-D5F3-A00D-E585-E248281E6A0E}"/>
              </a:ext>
            </a:extLst>
          </p:cNvPr>
          <p:cNvSpPr/>
          <p:nvPr/>
        </p:nvSpPr>
        <p:spPr>
          <a:xfrm>
            <a:off x="10014857" y="3864428"/>
            <a:ext cx="1872343" cy="435429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Binary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8644FE-4A76-BC70-7B14-74249DB2C1A7}"/>
              </a:ext>
            </a:extLst>
          </p:cNvPr>
          <p:cNvSpPr/>
          <p:nvPr/>
        </p:nvSpPr>
        <p:spPr>
          <a:xfrm>
            <a:off x="10014856" y="3017271"/>
            <a:ext cx="1872343" cy="435429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code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BD6EC4-EF62-8EF5-9560-A462F53F1D9A}"/>
              </a:ext>
            </a:extLst>
          </p:cNvPr>
          <p:cNvSpPr/>
          <p:nvPr/>
        </p:nvSpPr>
        <p:spPr>
          <a:xfrm>
            <a:off x="10014856" y="2172042"/>
            <a:ext cx="1872343" cy="435429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Assembly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6AA06EE-24E2-53A6-4F19-6063353EB433}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>
            <a:off x="10951028" y="2607471"/>
            <a:ext cx="0" cy="40980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68D96F9-40F8-82BA-9FEF-8E9044C97E77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>
            <a:off x="10951028" y="3452700"/>
            <a:ext cx="1" cy="411728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F5B3FE-7812-DE2A-F4C5-E6A0F03D13A3}"/>
              </a:ext>
            </a:extLst>
          </p:cNvPr>
          <p:cNvCxnSpPr>
            <a:cxnSpLocks/>
            <a:stCxn id="5" idx="2"/>
            <a:endCxn id="4" idx="0"/>
          </p:cNvCxnSpPr>
          <p:nvPr/>
        </p:nvCxnSpPr>
        <p:spPr>
          <a:xfrm flipH="1">
            <a:off x="10951027" y="4299857"/>
            <a:ext cx="2" cy="951581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897AD04A-F5A6-8398-D35F-A6CA264A30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6595" b="34927"/>
          <a:stretch/>
        </p:blipFill>
        <p:spPr>
          <a:xfrm>
            <a:off x="5251484" y="2927629"/>
            <a:ext cx="4295286" cy="730935"/>
          </a:xfrm>
          <a:prstGeom prst="rect">
            <a:avLst/>
          </a:prstGeom>
        </p:spPr>
      </p:pic>
      <p:pic>
        <p:nvPicPr>
          <p:cNvPr id="13" name="Picture 12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B23D7FA5-1DF8-F9A0-0395-DB7D1D20E4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1522" b="5043"/>
          <a:stretch/>
        </p:blipFill>
        <p:spPr>
          <a:xfrm>
            <a:off x="5251484" y="2005975"/>
            <a:ext cx="4295286" cy="601496"/>
          </a:xfrm>
          <a:prstGeom prst="rect">
            <a:avLst/>
          </a:prstGeom>
        </p:spPr>
      </p:pic>
      <p:pic>
        <p:nvPicPr>
          <p:cNvPr id="14" name="Picture 1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9887B9B2-8E35-95F6-16B3-C756519DDE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5351"/>
          <a:stretch/>
        </p:blipFill>
        <p:spPr>
          <a:xfrm>
            <a:off x="5251484" y="3904102"/>
            <a:ext cx="4295286" cy="889334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A088B20-4436-BD9C-FBAF-183D88EDA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4" y="1906472"/>
            <a:ext cx="4295284" cy="4182094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Assembly: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Helpful syntax for reading and writing machine code that’s easier for humans to read than binary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Machine code: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Series of these binary instructions in a row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Instructions that a CPU executes are </a:t>
            </a:r>
            <a:r>
              <a:rPr lang="en-US" b="1" dirty="0"/>
              <a:t>binary 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1-2 bytes to represent what instruction is being run (the opcode), followed by whatever data is needed to run the instruction.</a:t>
            </a:r>
          </a:p>
        </p:txBody>
      </p:sp>
    </p:spTree>
    <p:extLst>
      <p:ext uri="{BB962C8B-B14F-4D97-AF65-F5344CB8AC3E}">
        <p14:creationId xmlns:p14="http://schemas.microsoft.com/office/powerpoint/2010/main" val="3077332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F358C-8FF1-24D8-D627-664DCA233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en-US" dirty="0"/>
              <a:t>Random Access Memory (RAM)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52D71-A4E4-EAC9-C852-BE754C4C57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Computer’s main memory bank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Large multi-purpose space which stores all the data used by programs running on your computer.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Includes the program itself, as well as the code at the core of the OS</a:t>
            </a:r>
          </a:p>
        </p:txBody>
      </p:sp>
      <p:pic>
        <p:nvPicPr>
          <p:cNvPr id="5" name="Picture 4" descr="A group of green and gold electronic components&#10;&#10;Description automatically generated">
            <a:extLst>
              <a:ext uri="{FF2B5EF4-FFF2-40B4-BE49-F238E27FC236}">
                <a16:creationId xmlns:a16="http://schemas.microsoft.com/office/drawing/2014/main" id="{668A40A8-C971-1806-F459-46803C0BA9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72200" y="2393241"/>
            <a:ext cx="5157439" cy="3442589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B81805-7A55-182E-143D-6877458D91E2}"/>
              </a:ext>
            </a:extLst>
          </p:cNvPr>
          <p:cNvSpPr txBox="1"/>
          <p:nvPr/>
        </p:nvSpPr>
        <p:spPr>
          <a:xfrm>
            <a:off x="8783651" y="5447389"/>
            <a:ext cx="226376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pngall.com/ram-pn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104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F358C-8FF1-24D8-D627-664DCA233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en-US" dirty="0"/>
              <a:t>Random Access Memory (RAM)</a:t>
            </a:r>
          </a:p>
        </p:txBody>
      </p:sp>
      <p:pic>
        <p:nvPicPr>
          <p:cNvPr id="5" name="Picture 4" descr="A diagram of a program&#10;&#10;Description automatically generated">
            <a:extLst>
              <a:ext uri="{FF2B5EF4-FFF2-40B4-BE49-F238E27FC236}">
                <a16:creationId xmlns:a16="http://schemas.microsoft.com/office/drawing/2014/main" id="{594C32C6-6F1F-B9BD-9A98-D7530D874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32" y="1812971"/>
            <a:ext cx="5662960" cy="3978229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52D71-A4E4-EAC9-C852-BE754C4C57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09317" y="1812971"/>
            <a:ext cx="4875211" cy="463029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CPU reads machine code directly from RAM; code can’t be run if it isn’t loaded into RAM </a:t>
            </a:r>
          </a:p>
          <a:p>
            <a:pPr marL="285750" indent="-285750">
              <a:lnSpc>
                <a:spcPct val="110000"/>
              </a:lnSpc>
            </a:pPr>
            <a:r>
              <a:rPr lang="en-US" sz="2000" dirty="0"/>
              <a:t>CPU stores an </a:t>
            </a:r>
            <a:r>
              <a:rPr lang="en-US" sz="2000" b="1" dirty="0">
                <a:solidFill>
                  <a:schemeClr val="accent1"/>
                </a:solidFill>
              </a:rPr>
              <a:t>instruction pointer </a:t>
            </a:r>
            <a:r>
              <a:rPr lang="en-US" sz="2000" b="1" dirty="0"/>
              <a:t>(or </a:t>
            </a:r>
            <a:r>
              <a:rPr lang="en-US" sz="2000" b="1" dirty="0">
                <a:solidFill>
                  <a:schemeClr val="accent1"/>
                </a:solidFill>
              </a:rPr>
              <a:t>program counter</a:t>
            </a:r>
            <a:r>
              <a:rPr lang="en-US" sz="2000" b="1" dirty="0"/>
              <a:t>) </a:t>
            </a:r>
            <a:r>
              <a:rPr lang="en-US" sz="2000" dirty="0"/>
              <a:t>which points to the location in RAM where it’s going to fetch the next instruction.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After executing each instruction, the CPU moves the pointer and repeats. </a:t>
            </a: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accent2"/>
                </a:solidFill>
              </a:rPr>
              <a:t>Fetch-execute cycle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Fetch: read instruction from memory at the current instruction pointer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Execute: run the instruction and then move the instruction pointer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C24A69-769B-5CC0-C996-9C03BE6BBDB2}"/>
              </a:ext>
            </a:extLst>
          </p:cNvPr>
          <p:cNvSpPr txBox="1"/>
          <p:nvPr/>
        </p:nvSpPr>
        <p:spPr>
          <a:xfrm>
            <a:off x="747132" y="5931705"/>
            <a:ext cx="5285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Source: https://</a:t>
            </a:r>
            <a:r>
              <a:rPr lang="en-US" sz="1400" dirty="0" err="1"/>
              <a:t>www.techtarget.com</a:t>
            </a:r>
            <a:r>
              <a:rPr lang="en-US" sz="1400" dirty="0"/>
              <a:t>/</a:t>
            </a:r>
            <a:r>
              <a:rPr lang="en-US" sz="1400" dirty="0" err="1"/>
              <a:t>whatis</a:t>
            </a:r>
            <a:r>
              <a:rPr lang="en-US" sz="1400" dirty="0"/>
              <a:t>/definition/program-counter</a:t>
            </a:r>
          </a:p>
        </p:txBody>
      </p:sp>
    </p:spTree>
    <p:extLst>
      <p:ext uri="{BB962C8B-B14F-4D97-AF65-F5344CB8AC3E}">
        <p14:creationId xmlns:p14="http://schemas.microsoft.com/office/powerpoint/2010/main" val="23704859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cture 1-Introduction to the Clooud" id="{EF52AB9B-5D80-BD41-8E97-AFC8AA84601E}" vid="{E5FE70CC-18AB-5448-A5FA-03375359C2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252C36"/>
    </a:dk2>
    <a:lt2>
      <a:srgbClr val="7C96A3"/>
    </a:lt2>
    <a:accent1>
      <a:srgbClr val="4FD093"/>
    </a:accent1>
    <a:accent2>
      <a:srgbClr val="54BCDF"/>
    </a:accent2>
    <a:accent3>
      <a:srgbClr val="A262D0"/>
    </a:accent3>
    <a:accent4>
      <a:srgbClr val="D7537B"/>
    </a:accent4>
    <a:accent5>
      <a:srgbClr val="E78045"/>
    </a:accent5>
    <a:accent6>
      <a:srgbClr val="84C350"/>
    </a:accent6>
    <a:hlink>
      <a:srgbClr val="22FFFF"/>
    </a:hlink>
    <a:folHlink>
      <a:srgbClr val="9BF3F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14605</TotalTime>
  <Words>2939</Words>
  <Application>Microsoft Macintosh PowerPoint</Application>
  <PresentationFormat>Widescreen</PresentationFormat>
  <Paragraphs>320</Paragraphs>
  <Slides>51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Calibri</vt:lpstr>
      <vt:lpstr>ElsevierSans</vt:lpstr>
      <vt:lpstr>Tw Cen MT</vt:lpstr>
      <vt:lpstr>Circuit</vt:lpstr>
      <vt:lpstr>MIS547</vt:lpstr>
      <vt:lpstr>Lecture 2: WHAT IS COMPUTING</vt:lpstr>
      <vt:lpstr>What is Computing?</vt:lpstr>
      <vt:lpstr>What is Computing: Compute Resources</vt:lpstr>
      <vt:lpstr>What is Computing?</vt:lpstr>
      <vt:lpstr>Central Processing Unit (CPU)</vt:lpstr>
      <vt:lpstr>Central Processing Unit: CPU</vt:lpstr>
      <vt:lpstr>Random Access Memory (RAM)</vt:lpstr>
      <vt:lpstr>Random Access Memory (RAM)</vt:lpstr>
      <vt:lpstr>Random Access Memory (RAM)</vt:lpstr>
      <vt:lpstr>Memory</vt:lpstr>
      <vt:lpstr>CPU Architectures</vt:lpstr>
      <vt:lpstr>CPU Architectures: CISC</vt:lpstr>
      <vt:lpstr>CPU Architectures: RISC</vt:lpstr>
      <vt:lpstr>CPU Architectures</vt:lpstr>
      <vt:lpstr>What IS an Operating System?</vt:lpstr>
      <vt:lpstr>What is an Operating System?</vt:lpstr>
      <vt:lpstr>What is a Process?</vt:lpstr>
      <vt:lpstr>Multitasking</vt:lpstr>
      <vt:lpstr>Multitasking</vt:lpstr>
      <vt:lpstr>Time Slicing</vt:lpstr>
      <vt:lpstr>Multitasking</vt:lpstr>
      <vt:lpstr>Processes vs. Threads</vt:lpstr>
      <vt:lpstr>Processes vs. Services</vt:lpstr>
      <vt:lpstr>Operating system Kernel</vt:lpstr>
      <vt:lpstr>Mode/ Privilege Level/ Ring</vt:lpstr>
      <vt:lpstr>Mode/ Privilege Level/ Ring</vt:lpstr>
      <vt:lpstr>Syscall</vt:lpstr>
      <vt:lpstr>Wrapper APIs: Abstracting Away Interrupts</vt:lpstr>
      <vt:lpstr>Wrapper APIs: Abstracting Away Interrupts</vt:lpstr>
      <vt:lpstr>Hardware Interrupts</vt:lpstr>
      <vt:lpstr>Timeslice Calculation</vt:lpstr>
      <vt:lpstr>Timeslice Calculation</vt:lpstr>
      <vt:lpstr>LINUX</vt:lpstr>
      <vt:lpstr>What is Linux?</vt:lpstr>
      <vt:lpstr>Do We Have TO?</vt:lpstr>
      <vt:lpstr>Why?</vt:lpstr>
      <vt:lpstr>Process IDs</vt:lpstr>
      <vt:lpstr>NaMESPACES</vt:lpstr>
      <vt:lpstr>PROCESS Isolation</vt:lpstr>
      <vt:lpstr>Interacting with Linux (from a CLI)</vt:lpstr>
      <vt:lpstr>Terminal &amp; Shells</vt:lpstr>
      <vt:lpstr>Linux Landscape Overview</vt:lpstr>
      <vt:lpstr>Linux Landscape Cont.</vt:lpstr>
      <vt:lpstr>How To Choose a Linux Distribution</vt:lpstr>
      <vt:lpstr>Open Source Software (OSS)</vt:lpstr>
      <vt:lpstr>What is OSS?</vt:lpstr>
      <vt:lpstr>Why Use OSS in Cloud Computing?</vt:lpstr>
      <vt:lpstr>Group Projects</vt:lpstr>
      <vt:lpstr>REFERENCES</vt:lpstr>
      <vt:lpstr>LAND ACKNOWLEDGEMENT STATEMENT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Zara Ahmad-Post</dc:creator>
  <cp:lastModifiedBy>Zara Ahmad-Post</cp:lastModifiedBy>
  <cp:revision>16</cp:revision>
  <dcterms:created xsi:type="dcterms:W3CDTF">2024-08-22T20:47:43Z</dcterms:created>
  <dcterms:modified xsi:type="dcterms:W3CDTF">2024-11-12T00:07:46Z</dcterms:modified>
</cp:coreProperties>
</file>

<file path=docProps/thumbnail.jpeg>
</file>